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4" r:id="rId5"/>
    <p:sldMasterId id="2147483687" r:id="rId6"/>
    <p:sldMasterId id="2147483700" r:id="rId7"/>
    <p:sldMasterId id="2147483713" r:id="rId8"/>
    <p:sldMasterId id="2147483726" r:id="rId9"/>
    <p:sldMasterId id="2147483739" r:id="rId10"/>
  </p:sldMasterIdLst>
  <p:notesMasterIdLst>
    <p:notesMasterId r:id="rId39"/>
  </p:notesMasterIdLst>
  <p:handoutMasterIdLst>
    <p:handoutMasterId r:id="rId40"/>
  </p:handoutMasterIdLst>
  <p:sldIdLst>
    <p:sldId id="256" r:id="rId11"/>
    <p:sldId id="257" r:id="rId12"/>
    <p:sldId id="274" r:id="rId13"/>
    <p:sldId id="270" r:id="rId14"/>
    <p:sldId id="258" r:id="rId15"/>
    <p:sldId id="259" r:id="rId16"/>
    <p:sldId id="260" r:id="rId17"/>
    <p:sldId id="267" r:id="rId18"/>
    <p:sldId id="276" r:id="rId19"/>
    <p:sldId id="271" r:id="rId20"/>
    <p:sldId id="262" r:id="rId21"/>
    <p:sldId id="284" r:id="rId22"/>
    <p:sldId id="283" r:id="rId23"/>
    <p:sldId id="279" r:id="rId24"/>
    <p:sldId id="278" r:id="rId25"/>
    <p:sldId id="281" r:id="rId26"/>
    <p:sldId id="286" r:id="rId27"/>
    <p:sldId id="285" r:id="rId28"/>
    <p:sldId id="288" r:id="rId29"/>
    <p:sldId id="287" r:id="rId30"/>
    <p:sldId id="289" r:id="rId31"/>
    <p:sldId id="266" r:id="rId32"/>
    <p:sldId id="282" r:id="rId33"/>
    <p:sldId id="265" r:id="rId34"/>
    <p:sldId id="268" r:id="rId35"/>
    <p:sldId id="269" r:id="rId36"/>
    <p:sldId id="273" r:id="rId37"/>
    <p:sldId id="272" r:id="rId38"/>
  </p:sldIdLst>
  <p:sldSz cx="12192000" cy="6858000"/>
  <p:notesSz cx="6858000" cy="9144000"/>
  <p:defaultTextStyle>
    <a:defPPr>
      <a:defRPr lang="nl-NL"/>
    </a:defPPr>
    <a:lvl1pPr marL="228600" indent="-228600" algn="l" defTabSz="914400" rtl="0" eaLnBrk="1" latinLnBrk="0" hangingPunct="1">
      <a:lnSpc>
        <a:spcPct val="90000"/>
      </a:lnSpc>
      <a:spcBef>
        <a:spcPts val="1000"/>
      </a:spcBef>
      <a:buFont typeface="Arial" panose="020B0604020202020204" pitchFamily="34" charset="0"/>
      <a:buChar char="•"/>
      <a:defRPr lang="en-US" sz="2800" kern="1200" smtClean="0">
        <a:solidFill>
          <a:schemeClr val="tx1"/>
        </a:solidFill>
        <a:latin typeface="+mn-lt"/>
        <a:ea typeface="+mn-ea"/>
        <a:cs typeface="+mn-cs"/>
      </a:defRPr>
    </a:lvl1pPr>
    <a:lvl2pPr marL="685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lang="en-US" sz="2400" kern="1200" smtClean="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lang="en-US" sz="2000" kern="1200" smtClean="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lang="en-US" sz="1800" kern="1200" smtClean="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lang="nl-NL" sz="1800" kern="1200" smtClean="0">
        <a:solidFill>
          <a:schemeClr val="tx1"/>
        </a:solidFill>
        <a:latin typeface="+mn-lt"/>
        <a:ea typeface="+mn-ea"/>
        <a:cs typeface="+mn-cs"/>
      </a:defRPr>
    </a:lvl5pPr>
    <a:lvl6pPr marL="2286000" indent="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None/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Mind" id="{89D0BF0B-C60A-44B2-B350-E874A94BBADB}">
          <p14:sldIdLst>
            <p14:sldId id="256"/>
            <p14:sldId id="257"/>
            <p14:sldId id="274"/>
            <p14:sldId id="270"/>
            <p14:sldId id="258"/>
            <p14:sldId id="259"/>
            <p14:sldId id="260"/>
            <p14:sldId id="267"/>
            <p14:sldId id="276"/>
            <p14:sldId id="271"/>
            <p14:sldId id="262"/>
            <p14:sldId id="284"/>
            <p14:sldId id="283"/>
            <p14:sldId id="279"/>
            <p14:sldId id="278"/>
            <p14:sldId id="281"/>
            <p14:sldId id="286"/>
            <p14:sldId id="285"/>
            <p14:sldId id="288"/>
            <p14:sldId id="287"/>
            <p14:sldId id="289"/>
            <p14:sldId id="266"/>
            <p14:sldId id="282"/>
            <p14:sldId id="265"/>
          </p14:sldIdLst>
        </p14:section>
        <p14:section name="Backpocket" id="{E5811AF2-3B45-48E0-8CB1-2EB97EF49765}">
          <p14:sldIdLst>
            <p14:sldId id="268"/>
            <p14:sldId id="269"/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CD00"/>
    <a:srgbClr val="FFFF66"/>
    <a:srgbClr val="FFFF99"/>
    <a:srgbClr val="CCFF66"/>
    <a:srgbClr val="C00000"/>
    <a:srgbClr val="000000"/>
    <a:srgbClr val="4E2D8A"/>
    <a:srgbClr val="3096C2"/>
    <a:srgbClr val="FF8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83CC82-3A0A-CF42-8456-07F5B3C70239}" v="14" dt="2025-09-26T13:38:39.808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2" autoAdjust="0"/>
    <p:restoredTop sz="94648"/>
  </p:normalViewPr>
  <p:slideViewPr>
    <p:cSldViewPr snapToGrid="0">
      <p:cViewPr varScale="1">
        <p:scale>
          <a:sx n="79" d="100"/>
          <a:sy n="79" d="100"/>
        </p:scale>
        <p:origin x="11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9B4691-B1B5-D7AB-D314-CCBDAC2A09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7C07DE-54B7-9797-792A-91E9CCFFDE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22AB6-270A-476D-81F7-BD799A0E4987}" type="datetimeFigureOut">
              <a:rPr lang="en-GB" smtClean="0"/>
              <a:t>17/10/2025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BB524-A7AF-AE05-8C6F-68806E2B58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F0391-4D4D-AD4F-BF64-59EEB0D783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DDD2B-3807-4DE8-B9C1-6B47EE48E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948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49E07-5E87-F344-8D9C-E46AD52F213B}" type="datetimeFigureOut">
              <a:rPr lang="en-NL" smtClean="0"/>
              <a:t>10/17/2025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1A48F-CFAC-144F-9C2C-5242B29D36D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838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While two crops have an overlapping region between them,</a:t>
            </a:r>
          </a:p>
          <a:p>
            <a:r>
              <a:rPr lang="en-US"/>
              <a:t>the two crops can be argued to represent completely different se-</a:t>
            </a:r>
          </a:p>
          <a:p>
            <a:r>
              <a:rPr lang="en-US"/>
              <a:t>mantic information. However, self-supervised learning methods</a:t>
            </a:r>
          </a:p>
          <a:p>
            <a:r>
              <a:rPr lang="en-US"/>
              <a:t>still treat them as positive pairs, forcing the model to align </a:t>
            </a:r>
            <a:r>
              <a:rPr lang="en-US" err="1"/>
              <a:t>unre</a:t>
            </a:r>
            <a:r>
              <a:rPr lang="en-US"/>
              <a:t>-</a:t>
            </a:r>
          </a:p>
          <a:p>
            <a:r>
              <a:rPr lang="en-US" err="1"/>
              <a:t>lated</a:t>
            </a:r>
            <a:r>
              <a:rPr lang="en-US"/>
              <a:t> features, which can degrade representation quality for down-</a:t>
            </a:r>
          </a:p>
          <a:p>
            <a:r>
              <a:rPr lang="en-US"/>
              <a:t>stream tasks where ability to differentiate is important.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1A48F-CFAC-144F-9C2C-5242B29D36DD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120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1A48F-CFAC-144F-9C2C-5242B29D36DD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051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14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svg"/><Relationship Id="rId7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6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svg"/><Relationship Id="rId7" Type="http://schemas.openxmlformats.org/officeDocument/2006/relationships/image" Target="../media/image6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6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svg"/><Relationship Id="rId7" Type="http://schemas.openxmlformats.org/officeDocument/2006/relationships/image" Target="../media/image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svg"/><Relationship Id="rId7" Type="http://schemas.openxmlformats.org/officeDocument/2006/relationships/image" Target="../media/image6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0.svg"/><Relationship Id="rId7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8.svg"/><Relationship Id="rId3" Type="http://schemas.openxmlformats.org/officeDocument/2006/relationships/image" Target="../media/image14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17" Type="http://schemas.openxmlformats.org/officeDocument/2006/relationships/image" Target="../media/image16.svg"/><Relationship Id="rId2" Type="http://schemas.openxmlformats.org/officeDocument/2006/relationships/image" Target="../media/image13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11" Type="http://schemas.openxmlformats.org/officeDocument/2006/relationships/image" Target="../media/image20.svg"/><Relationship Id="rId5" Type="http://schemas.openxmlformats.org/officeDocument/2006/relationships/image" Target="../media/image4.svg"/><Relationship Id="rId15" Type="http://schemas.openxmlformats.org/officeDocument/2006/relationships/image" Target="../media/image2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2.svg"/><Relationship Id="rId1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18" Type="http://schemas.openxmlformats.org/officeDocument/2006/relationships/image" Target="../media/image37.png"/><Relationship Id="rId3" Type="http://schemas.openxmlformats.org/officeDocument/2006/relationships/image" Target="../media/image34.svg"/><Relationship Id="rId21" Type="http://schemas.openxmlformats.org/officeDocument/2006/relationships/image" Target="../media/image24.svg"/><Relationship Id="rId7" Type="http://schemas.openxmlformats.org/officeDocument/2006/relationships/image" Target="../media/image6.svg"/><Relationship Id="rId12" Type="http://schemas.openxmlformats.org/officeDocument/2006/relationships/image" Target="../media/image27.png"/><Relationship Id="rId17" Type="http://schemas.openxmlformats.org/officeDocument/2006/relationships/image" Target="../media/image36.svg"/><Relationship Id="rId2" Type="http://schemas.openxmlformats.org/officeDocument/2006/relationships/image" Target="../media/image33.png"/><Relationship Id="rId16" Type="http://schemas.openxmlformats.org/officeDocument/2006/relationships/image" Target="../media/image35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11" Type="http://schemas.openxmlformats.org/officeDocument/2006/relationships/image" Target="../media/image30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3.png"/><Relationship Id="rId9" Type="http://schemas.openxmlformats.org/officeDocument/2006/relationships/image" Target="../media/image26.svg"/><Relationship Id="rId14" Type="http://schemas.openxmlformats.org/officeDocument/2006/relationships/image" Target="../media/image21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7E38-DE3C-2C55-27A6-3E691C924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304926"/>
            <a:ext cx="11581088" cy="367727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79702-35DA-4367-0E65-808FEC69C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004000"/>
            <a:ext cx="5928000" cy="14126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0" indent="0" algn="l">
              <a:spcBef>
                <a:spcPts val="600"/>
              </a:spcBef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48650E-224C-1827-1639-7F33EC41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0299" y="6438478"/>
            <a:ext cx="3627701" cy="275522"/>
          </a:xfrm>
          <a:prstGeom prst="rect">
            <a:avLst/>
          </a:prstGeom>
        </p:spPr>
      </p:pic>
      <p:sp>
        <p:nvSpPr>
          <p:cNvPr id="25" name="Graphic 21">
            <a:extLst>
              <a:ext uri="{FF2B5EF4-FFF2-40B4-BE49-F238E27FC236}">
                <a16:creationId xmlns:a16="http://schemas.microsoft.com/office/drawing/2014/main" id="{FCE5A8B7-44FB-68DA-E350-B323F9304193}"/>
              </a:ext>
            </a:extLst>
          </p:cNvPr>
          <p:cNvSpPr/>
          <p:nvPr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28" name="Picture 5">
            <a:extLst>
              <a:ext uri="{FF2B5EF4-FFF2-40B4-BE49-F238E27FC236}">
                <a16:creationId xmlns:a16="http://schemas.microsoft.com/office/drawing/2014/main" id="{4361245B-81F7-DB00-58D2-15E6C9B68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9730" y="170042"/>
            <a:ext cx="1814270" cy="11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22">
          <p15:clr>
            <a:srgbClr val="5ACBF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674BDA6-988B-2009-296C-62524801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79A27-188D-DE45-88FA-A9032F62650C}" type="slidenum">
              <a:rPr lang="en-NL" smtClean="0"/>
              <a:t>‹#›</a:t>
            </a:fld>
            <a:endParaRPr lang="en-NL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D9B76E6-E60A-95DC-44A0-7581269B295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3" cy="15234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</p:spTree>
    <p:extLst>
      <p:ext uri="{BB962C8B-B14F-4D97-AF65-F5344CB8AC3E}">
        <p14:creationId xmlns:p14="http://schemas.microsoft.com/office/powerpoint/2010/main" val="34976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73F2-8812-AC8C-15A5-CC559F0B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449387"/>
            <a:ext cx="11593511" cy="2412000"/>
          </a:xfrm>
          <a:prstGeom prst="rect">
            <a:avLst/>
          </a:prstGeo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BAFB3-4BC9-9109-16EB-11CF8AD90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4004675"/>
            <a:ext cx="11593511" cy="2412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Graphic 21">
            <a:extLst>
              <a:ext uri="{FF2B5EF4-FFF2-40B4-BE49-F238E27FC236}">
                <a16:creationId xmlns:a16="http://schemas.microsoft.com/office/drawing/2014/main" id="{82BE2609-3438-05A1-FB85-E6FBE6578A3F}"/>
              </a:ext>
            </a:extLst>
          </p:cNvPr>
          <p:cNvSpPr/>
          <p:nvPr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14C1E65-9879-FEC1-F0E0-2ABBFA035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09730" y="170042"/>
            <a:ext cx="1814270" cy="113488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208BAD6-8626-FBF0-4A94-B871920D3C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2003" y="6570000"/>
            <a:ext cx="1895997" cy="144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641CC6A-8299-08E7-E592-9B06109371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685292" y="6428582"/>
            <a:ext cx="306727" cy="429418"/>
            <a:chOff x="3780000" y="720000"/>
            <a:chExt cx="1800000" cy="2520000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B7D5102-BCD8-1629-010B-79837580A458}"/>
                </a:ext>
              </a:extLst>
            </p:cNvPr>
            <p:cNvPicPr>
              <a:picLocks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7768270-2196-28C2-19DE-F34E5485D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E4F92C17-F97A-6BF2-7E4F-840F9596C22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91853" y="6420916"/>
            <a:ext cx="1748337" cy="4370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186B88F-A0C6-5413-C850-14EDEF6C7EE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58874" y="6426632"/>
            <a:ext cx="266434" cy="43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2746163-1D12-6615-711A-9ACB564779D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20"/>
          <a:stretch>
            <a:fillRect/>
          </a:stretch>
        </p:blipFill>
        <p:spPr>
          <a:xfrm>
            <a:off x="5040914" y="6416675"/>
            <a:ext cx="2363032" cy="4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6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7C2353-EAEC-726D-A958-6CFDD2B71270}"/>
              </a:ext>
            </a:extLst>
          </p:cNvPr>
          <p:cNvSpPr/>
          <p:nvPr/>
        </p:nvSpPr>
        <p:spPr>
          <a:xfrm>
            <a:off x="6402563" y="2102430"/>
            <a:ext cx="1853438" cy="1757698"/>
          </a:xfrm>
          <a:custGeom>
            <a:avLst/>
            <a:gdLst>
              <a:gd name="connsiteX0" fmla="*/ 1818091 w 1853438"/>
              <a:gd name="connsiteY0" fmla="*/ 57851 h 1757698"/>
              <a:gd name="connsiteX1" fmla="*/ 1802437 w 1853438"/>
              <a:gd name="connsiteY1" fmla="*/ 63150 h 1757698"/>
              <a:gd name="connsiteX2" fmla="*/ 1802345 w 1853438"/>
              <a:gd name="connsiteY2" fmla="*/ 63136 h 1757698"/>
              <a:gd name="connsiteX3" fmla="*/ 1802253 w 1853438"/>
              <a:gd name="connsiteY3" fmla="*/ 63122 h 1757698"/>
              <a:gd name="connsiteX4" fmla="*/ 1799473 w 1853438"/>
              <a:gd name="connsiteY4" fmla="*/ 55112 h 1757698"/>
              <a:gd name="connsiteX5" fmla="*/ 1800209 w 1853438"/>
              <a:gd name="connsiteY5" fmla="*/ 54349 h 1757698"/>
              <a:gd name="connsiteX6" fmla="*/ 1816156 w 1853438"/>
              <a:gd name="connsiteY6" fmla="*/ 48921 h 1757698"/>
              <a:gd name="connsiteX7" fmla="*/ 1816248 w 1853438"/>
              <a:gd name="connsiteY7" fmla="*/ 48935 h 1757698"/>
              <a:gd name="connsiteX8" fmla="*/ 1816339 w 1853438"/>
              <a:gd name="connsiteY8" fmla="*/ 48949 h 1757698"/>
              <a:gd name="connsiteX9" fmla="*/ 1818987 w 1853438"/>
              <a:gd name="connsiteY9" fmla="*/ 56941 h 1757698"/>
              <a:gd name="connsiteX10" fmla="*/ 1818086 w 1853438"/>
              <a:gd name="connsiteY10" fmla="*/ 57851 h 1757698"/>
              <a:gd name="connsiteX11" fmla="*/ 1630166 w 1853438"/>
              <a:gd name="connsiteY11" fmla="*/ 31540 h 1757698"/>
              <a:gd name="connsiteX12" fmla="*/ 1627238 w 1853438"/>
              <a:gd name="connsiteY12" fmla="*/ 23300 h 1757698"/>
              <a:gd name="connsiteX13" fmla="*/ 1627238 w 1853438"/>
              <a:gd name="connsiteY13" fmla="*/ 23300 h 1757698"/>
              <a:gd name="connsiteX14" fmla="*/ 1610956 w 1853438"/>
              <a:gd name="connsiteY14" fmla="*/ 29275 h 1757698"/>
              <a:gd name="connsiteX15" fmla="*/ 1610767 w 1853438"/>
              <a:gd name="connsiteY15" fmla="*/ 29481 h 1757698"/>
              <a:gd name="connsiteX16" fmla="*/ 1613819 w 1853438"/>
              <a:gd name="connsiteY16" fmla="*/ 37749 h 1757698"/>
              <a:gd name="connsiteX17" fmla="*/ 1613819 w 1853438"/>
              <a:gd name="connsiteY17" fmla="*/ 37749 h 1757698"/>
              <a:gd name="connsiteX18" fmla="*/ 1629743 w 1853438"/>
              <a:gd name="connsiteY18" fmla="*/ 31995 h 1757698"/>
              <a:gd name="connsiteX19" fmla="*/ 1630171 w 1853438"/>
              <a:gd name="connsiteY19" fmla="*/ 31540 h 1757698"/>
              <a:gd name="connsiteX20" fmla="*/ 1438009 w 1853438"/>
              <a:gd name="connsiteY20" fmla="*/ 8461 h 1757698"/>
              <a:gd name="connsiteX21" fmla="*/ 1434833 w 1853438"/>
              <a:gd name="connsiteY21" fmla="*/ 161 h 1757698"/>
              <a:gd name="connsiteX22" fmla="*/ 1434736 w 1853438"/>
              <a:gd name="connsiteY22" fmla="*/ 151 h 1757698"/>
              <a:gd name="connsiteX23" fmla="*/ 1434401 w 1853438"/>
              <a:gd name="connsiteY23" fmla="*/ 115 h 1757698"/>
              <a:gd name="connsiteX24" fmla="*/ 1418656 w 1853438"/>
              <a:gd name="connsiteY24" fmla="*/ 6264 h 1757698"/>
              <a:gd name="connsiteX25" fmla="*/ 1418477 w 1853438"/>
              <a:gd name="connsiteY25" fmla="*/ 6471 h 1757698"/>
              <a:gd name="connsiteX26" fmla="*/ 1421763 w 1853438"/>
              <a:gd name="connsiteY26" fmla="*/ 14798 h 1757698"/>
              <a:gd name="connsiteX27" fmla="*/ 1421859 w 1853438"/>
              <a:gd name="connsiteY27" fmla="*/ 14807 h 1757698"/>
              <a:gd name="connsiteX28" fmla="*/ 1421956 w 1853438"/>
              <a:gd name="connsiteY28" fmla="*/ 14816 h 1757698"/>
              <a:gd name="connsiteX29" fmla="*/ 1437770 w 1853438"/>
              <a:gd name="connsiteY29" fmla="*/ 8732 h 1757698"/>
              <a:gd name="connsiteX30" fmla="*/ 1438013 w 1853438"/>
              <a:gd name="connsiteY30" fmla="*/ 8461 h 1757698"/>
              <a:gd name="connsiteX31" fmla="*/ 1280273 w 1853438"/>
              <a:gd name="connsiteY31" fmla="*/ 57709 h 1757698"/>
              <a:gd name="connsiteX32" fmla="*/ 1280080 w 1853438"/>
              <a:gd name="connsiteY32" fmla="*/ 57690 h 1757698"/>
              <a:gd name="connsiteX33" fmla="*/ 1279887 w 1853438"/>
              <a:gd name="connsiteY33" fmla="*/ 57672 h 1757698"/>
              <a:gd name="connsiteX34" fmla="*/ 1248411 w 1853438"/>
              <a:gd name="connsiteY34" fmla="*/ 70779 h 1757698"/>
              <a:gd name="connsiteX35" fmla="*/ 1246844 w 1853438"/>
              <a:gd name="connsiteY35" fmla="*/ 72727 h 1757698"/>
              <a:gd name="connsiteX36" fmla="*/ 1253889 w 1853438"/>
              <a:gd name="connsiteY36" fmla="*/ 89483 h 1757698"/>
              <a:gd name="connsiteX37" fmla="*/ 1254082 w 1853438"/>
              <a:gd name="connsiteY37" fmla="*/ 89502 h 1757698"/>
              <a:gd name="connsiteX38" fmla="*/ 1254275 w 1853438"/>
              <a:gd name="connsiteY38" fmla="*/ 89520 h 1757698"/>
              <a:gd name="connsiteX39" fmla="*/ 1285149 w 1853438"/>
              <a:gd name="connsiteY39" fmla="*/ 76836 h 1757698"/>
              <a:gd name="connsiteX40" fmla="*/ 1287094 w 1853438"/>
              <a:gd name="connsiteY40" fmla="*/ 74488 h 1757698"/>
              <a:gd name="connsiteX41" fmla="*/ 1280287 w 1853438"/>
              <a:gd name="connsiteY41" fmla="*/ 57709 h 1757698"/>
              <a:gd name="connsiteX42" fmla="*/ 1478134 w 1853438"/>
              <a:gd name="connsiteY42" fmla="*/ 95210 h 1757698"/>
              <a:gd name="connsiteX43" fmla="*/ 1471820 w 1853438"/>
              <a:gd name="connsiteY43" fmla="*/ 78725 h 1757698"/>
              <a:gd name="connsiteX44" fmla="*/ 1471627 w 1853438"/>
              <a:gd name="connsiteY44" fmla="*/ 78702 h 1757698"/>
              <a:gd name="connsiteX45" fmla="*/ 1471434 w 1853438"/>
              <a:gd name="connsiteY45" fmla="*/ 78679 h 1757698"/>
              <a:gd name="connsiteX46" fmla="*/ 1440049 w 1853438"/>
              <a:gd name="connsiteY46" fmla="*/ 90977 h 1757698"/>
              <a:gd name="connsiteX47" fmla="*/ 1439010 w 1853438"/>
              <a:gd name="connsiteY47" fmla="*/ 92195 h 1757698"/>
              <a:gd name="connsiteX48" fmla="*/ 1437756 w 1853438"/>
              <a:gd name="connsiteY48" fmla="*/ 93670 h 1757698"/>
              <a:gd name="connsiteX49" fmla="*/ 1444291 w 1853438"/>
              <a:gd name="connsiteY49" fmla="*/ 110141 h 1757698"/>
              <a:gd name="connsiteX50" fmla="*/ 1444479 w 1853438"/>
              <a:gd name="connsiteY50" fmla="*/ 110164 h 1757698"/>
              <a:gd name="connsiteX51" fmla="*/ 1444668 w 1853438"/>
              <a:gd name="connsiteY51" fmla="*/ 110187 h 1757698"/>
              <a:gd name="connsiteX52" fmla="*/ 1475492 w 1853438"/>
              <a:gd name="connsiteY52" fmla="*/ 98229 h 1757698"/>
              <a:gd name="connsiteX53" fmla="*/ 1478129 w 1853438"/>
              <a:gd name="connsiteY53" fmla="*/ 95210 h 1757698"/>
              <a:gd name="connsiteX54" fmla="*/ 1666100 w 1853438"/>
              <a:gd name="connsiteY54" fmla="*/ 118294 h 1757698"/>
              <a:gd name="connsiteX55" fmla="*/ 1660277 w 1853438"/>
              <a:gd name="connsiteY55" fmla="*/ 102099 h 1757698"/>
              <a:gd name="connsiteX56" fmla="*/ 1660089 w 1853438"/>
              <a:gd name="connsiteY56" fmla="*/ 102076 h 1757698"/>
              <a:gd name="connsiteX57" fmla="*/ 1659900 w 1853438"/>
              <a:gd name="connsiteY57" fmla="*/ 102053 h 1757698"/>
              <a:gd name="connsiteX58" fmla="*/ 1628659 w 1853438"/>
              <a:gd name="connsiteY58" fmla="*/ 113565 h 1757698"/>
              <a:gd name="connsiteX59" fmla="*/ 1625671 w 1853438"/>
              <a:gd name="connsiteY59" fmla="*/ 116897 h 1757698"/>
              <a:gd name="connsiteX60" fmla="*/ 1631719 w 1853438"/>
              <a:gd name="connsiteY60" fmla="*/ 133070 h 1757698"/>
              <a:gd name="connsiteX61" fmla="*/ 1631903 w 1853438"/>
              <a:gd name="connsiteY61" fmla="*/ 133093 h 1757698"/>
              <a:gd name="connsiteX62" fmla="*/ 1632087 w 1853438"/>
              <a:gd name="connsiteY62" fmla="*/ 133115 h 1757698"/>
              <a:gd name="connsiteX63" fmla="*/ 1662782 w 1853438"/>
              <a:gd name="connsiteY63" fmla="*/ 121893 h 1757698"/>
              <a:gd name="connsiteX64" fmla="*/ 1666091 w 1853438"/>
              <a:gd name="connsiteY64" fmla="*/ 118294 h 1757698"/>
              <a:gd name="connsiteX65" fmla="*/ 1697356 w 1853438"/>
              <a:gd name="connsiteY65" fmla="*/ 208821 h 1757698"/>
              <a:gd name="connsiteX66" fmla="*/ 1688637 w 1853438"/>
              <a:gd name="connsiteY66" fmla="*/ 184873 h 1757698"/>
              <a:gd name="connsiteX67" fmla="*/ 1688362 w 1853438"/>
              <a:gd name="connsiteY67" fmla="*/ 184836 h 1757698"/>
              <a:gd name="connsiteX68" fmla="*/ 1688086 w 1853438"/>
              <a:gd name="connsiteY68" fmla="*/ 184799 h 1757698"/>
              <a:gd name="connsiteX69" fmla="*/ 1642404 w 1853438"/>
              <a:gd name="connsiteY69" fmla="*/ 201813 h 1757698"/>
              <a:gd name="connsiteX70" fmla="*/ 1635092 w 1853438"/>
              <a:gd name="connsiteY70" fmla="*/ 210094 h 1757698"/>
              <a:gd name="connsiteX71" fmla="*/ 1644118 w 1853438"/>
              <a:gd name="connsiteY71" fmla="*/ 233983 h 1757698"/>
              <a:gd name="connsiteX72" fmla="*/ 1644390 w 1853438"/>
              <a:gd name="connsiteY72" fmla="*/ 234020 h 1757698"/>
              <a:gd name="connsiteX73" fmla="*/ 1644661 w 1853438"/>
              <a:gd name="connsiteY73" fmla="*/ 234056 h 1757698"/>
              <a:gd name="connsiteX74" fmla="*/ 1689552 w 1853438"/>
              <a:gd name="connsiteY74" fmla="*/ 217452 h 1757698"/>
              <a:gd name="connsiteX75" fmla="*/ 1697356 w 1853438"/>
              <a:gd name="connsiteY75" fmla="*/ 208826 h 1757698"/>
              <a:gd name="connsiteX76" fmla="*/ 1513374 w 1853438"/>
              <a:gd name="connsiteY76" fmla="*/ 185879 h 1757698"/>
              <a:gd name="connsiteX77" fmla="*/ 1503971 w 1853438"/>
              <a:gd name="connsiteY77" fmla="*/ 161453 h 1757698"/>
              <a:gd name="connsiteX78" fmla="*/ 1503691 w 1853438"/>
              <a:gd name="connsiteY78" fmla="*/ 161421 h 1757698"/>
              <a:gd name="connsiteX79" fmla="*/ 1503411 w 1853438"/>
              <a:gd name="connsiteY79" fmla="*/ 161388 h 1757698"/>
              <a:gd name="connsiteX80" fmla="*/ 1457559 w 1853438"/>
              <a:gd name="connsiteY80" fmla="*/ 179459 h 1757698"/>
              <a:gd name="connsiteX81" fmla="*/ 1451235 w 1853438"/>
              <a:gd name="connsiteY81" fmla="*/ 186987 h 1757698"/>
              <a:gd name="connsiteX82" fmla="*/ 1460951 w 1853438"/>
              <a:gd name="connsiteY82" fmla="*/ 211330 h 1757698"/>
              <a:gd name="connsiteX83" fmla="*/ 1461226 w 1853438"/>
              <a:gd name="connsiteY83" fmla="*/ 211363 h 1757698"/>
              <a:gd name="connsiteX84" fmla="*/ 1461502 w 1853438"/>
              <a:gd name="connsiteY84" fmla="*/ 211395 h 1757698"/>
              <a:gd name="connsiteX85" fmla="*/ 1506536 w 1853438"/>
              <a:gd name="connsiteY85" fmla="*/ 193821 h 1757698"/>
              <a:gd name="connsiteX86" fmla="*/ 1513374 w 1853438"/>
              <a:gd name="connsiteY86" fmla="*/ 185879 h 1757698"/>
              <a:gd name="connsiteX87" fmla="*/ 1326548 w 1853438"/>
              <a:gd name="connsiteY87" fmla="*/ 164996 h 1757698"/>
              <a:gd name="connsiteX88" fmla="*/ 1316424 w 1853438"/>
              <a:gd name="connsiteY88" fmla="*/ 140161 h 1757698"/>
              <a:gd name="connsiteX89" fmla="*/ 1316139 w 1853438"/>
              <a:gd name="connsiteY89" fmla="*/ 140129 h 1757698"/>
              <a:gd name="connsiteX90" fmla="*/ 1315854 w 1853438"/>
              <a:gd name="connsiteY90" fmla="*/ 140096 h 1757698"/>
              <a:gd name="connsiteX91" fmla="*/ 1269837 w 1853438"/>
              <a:gd name="connsiteY91" fmla="*/ 159247 h 1757698"/>
              <a:gd name="connsiteX92" fmla="*/ 1264584 w 1853438"/>
              <a:gd name="connsiteY92" fmla="*/ 165833 h 1757698"/>
              <a:gd name="connsiteX93" fmla="*/ 1275016 w 1853438"/>
              <a:gd name="connsiteY93" fmla="*/ 190608 h 1757698"/>
              <a:gd name="connsiteX94" fmla="*/ 1275296 w 1853438"/>
              <a:gd name="connsiteY94" fmla="*/ 190636 h 1757698"/>
              <a:gd name="connsiteX95" fmla="*/ 1275577 w 1853438"/>
              <a:gd name="connsiteY95" fmla="*/ 190663 h 1757698"/>
              <a:gd name="connsiteX96" fmla="*/ 1320762 w 1853438"/>
              <a:gd name="connsiteY96" fmla="*/ 172060 h 1757698"/>
              <a:gd name="connsiteX97" fmla="*/ 1326548 w 1853438"/>
              <a:gd name="connsiteY97" fmla="*/ 164987 h 1757698"/>
              <a:gd name="connsiteX98" fmla="*/ 1161694 w 1853438"/>
              <a:gd name="connsiteY98" fmla="*/ 206873 h 1757698"/>
              <a:gd name="connsiteX99" fmla="*/ 1161317 w 1853438"/>
              <a:gd name="connsiteY99" fmla="*/ 206836 h 1757698"/>
              <a:gd name="connsiteX100" fmla="*/ 1160940 w 1853438"/>
              <a:gd name="connsiteY100" fmla="*/ 206799 h 1757698"/>
              <a:gd name="connsiteX101" fmla="*/ 1100957 w 1853438"/>
              <a:gd name="connsiteY101" fmla="*/ 233192 h 1757698"/>
              <a:gd name="connsiteX102" fmla="*/ 1092252 w 1853438"/>
              <a:gd name="connsiteY102" fmla="*/ 244774 h 1757698"/>
              <a:gd name="connsiteX103" fmla="*/ 1106835 w 1853438"/>
              <a:gd name="connsiteY103" fmla="*/ 277868 h 1757698"/>
              <a:gd name="connsiteX104" fmla="*/ 1107202 w 1853438"/>
              <a:gd name="connsiteY104" fmla="*/ 277904 h 1757698"/>
              <a:gd name="connsiteX105" fmla="*/ 1107570 w 1853438"/>
              <a:gd name="connsiteY105" fmla="*/ 277941 h 1757698"/>
              <a:gd name="connsiteX106" fmla="*/ 1166354 w 1853438"/>
              <a:gd name="connsiteY106" fmla="*/ 252499 h 1757698"/>
              <a:gd name="connsiteX107" fmla="*/ 1175973 w 1853438"/>
              <a:gd name="connsiteY107" fmla="*/ 240026 h 1757698"/>
              <a:gd name="connsiteX108" fmla="*/ 1161685 w 1853438"/>
              <a:gd name="connsiteY108" fmla="*/ 206877 h 1757698"/>
              <a:gd name="connsiteX109" fmla="*/ 1361453 w 1853438"/>
              <a:gd name="connsiteY109" fmla="*/ 258970 h 1757698"/>
              <a:gd name="connsiteX110" fmla="*/ 1348084 w 1853438"/>
              <a:gd name="connsiteY110" fmla="*/ 226345 h 1757698"/>
              <a:gd name="connsiteX111" fmla="*/ 1347711 w 1853438"/>
              <a:gd name="connsiteY111" fmla="*/ 226303 h 1757698"/>
              <a:gd name="connsiteX112" fmla="*/ 1347339 w 1853438"/>
              <a:gd name="connsiteY112" fmla="*/ 226262 h 1757698"/>
              <a:gd name="connsiteX113" fmla="*/ 1287397 w 1853438"/>
              <a:gd name="connsiteY113" fmla="*/ 251336 h 1757698"/>
              <a:gd name="connsiteX114" fmla="*/ 1277249 w 1853438"/>
              <a:gd name="connsiteY114" fmla="*/ 264159 h 1757698"/>
              <a:gd name="connsiteX115" fmla="*/ 1290922 w 1853438"/>
              <a:gd name="connsiteY115" fmla="*/ 296678 h 1757698"/>
              <a:gd name="connsiteX116" fmla="*/ 1291290 w 1853438"/>
              <a:gd name="connsiteY116" fmla="*/ 296715 h 1757698"/>
              <a:gd name="connsiteX117" fmla="*/ 1291653 w 1853438"/>
              <a:gd name="connsiteY117" fmla="*/ 296752 h 1757698"/>
              <a:gd name="connsiteX118" fmla="*/ 1350432 w 1853438"/>
              <a:gd name="connsiteY118" fmla="*/ 272550 h 1757698"/>
              <a:gd name="connsiteX119" fmla="*/ 1361448 w 1853438"/>
              <a:gd name="connsiteY119" fmla="*/ 258965 h 1757698"/>
              <a:gd name="connsiteX120" fmla="*/ 1544340 w 1853438"/>
              <a:gd name="connsiteY120" fmla="*/ 279775 h 1757698"/>
              <a:gd name="connsiteX121" fmla="*/ 1531844 w 1853438"/>
              <a:gd name="connsiteY121" fmla="*/ 247710 h 1757698"/>
              <a:gd name="connsiteX122" fmla="*/ 1531477 w 1853438"/>
              <a:gd name="connsiteY122" fmla="*/ 247664 h 1757698"/>
              <a:gd name="connsiteX123" fmla="*/ 1531109 w 1853438"/>
              <a:gd name="connsiteY123" fmla="*/ 247618 h 1757698"/>
              <a:gd name="connsiteX124" fmla="*/ 1471296 w 1853438"/>
              <a:gd name="connsiteY124" fmla="*/ 271397 h 1757698"/>
              <a:gd name="connsiteX125" fmla="*/ 1459825 w 1853438"/>
              <a:gd name="connsiteY125" fmla="*/ 285184 h 1757698"/>
              <a:gd name="connsiteX126" fmla="*/ 1472619 w 1853438"/>
              <a:gd name="connsiteY126" fmla="*/ 317170 h 1757698"/>
              <a:gd name="connsiteX127" fmla="*/ 1472982 w 1853438"/>
              <a:gd name="connsiteY127" fmla="*/ 317212 h 1757698"/>
              <a:gd name="connsiteX128" fmla="*/ 1473345 w 1853438"/>
              <a:gd name="connsiteY128" fmla="*/ 317253 h 1757698"/>
              <a:gd name="connsiteX129" fmla="*/ 1532042 w 1853438"/>
              <a:gd name="connsiteY129" fmla="*/ 294233 h 1757698"/>
              <a:gd name="connsiteX130" fmla="*/ 1544336 w 1853438"/>
              <a:gd name="connsiteY130" fmla="*/ 279770 h 1757698"/>
              <a:gd name="connsiteX131" fmla="*/ 1571414 w 1853438"/>
              <a:gd name="connsiteY131" fmla="*/ 376134 h 1757698"/>
              <a:gd name="connsiteX132" fmla="*/ 1555972 w 1853438"/>
              <a:gd name="connsiteY132" fmla="*/ 336780 h 1757698"/>
              <a:gd name="connsiteX133" fmla="*/ 1555526 w 1853438"/>
              <a:gd name="connsiteY133" fmla="*/ 336725 h 1757698"/>
              <a:gd name="connsiteX134" fmla="*/ 1555081 w 1853438"/>
              <a:gd name="connsiteY134" fmla="*/ 336670 h 1757698"/>
              <a:gd name="connsiteX135" fmla="*/ 1482050 w 1853438"/>
              <a:gd name="connsiteY135" fmla="*/ 365858 h 1757698"/>
              <a:gd name="connsiteX136" fmla="*/ 1464434 w 1853438"/>
              <a:gd name="connsiteY136" fmla="*/ 387228 h 1757698"/>
              <a:gd name="connsiteX137" fmla="*/ 1480267 w 1853438"/>
              <a:gd name="connsiteY137" fmla="*/ 426508 h 1757698"/>
              <a:gd name="connsiteX138" fmla="*/ 1480708 w 1853438"/>
              <a:gd name="connsiteY138" fmla="*/ 426558 h 1757698"/>
              <a:gd name="connsiteX139" fmla="*/ 1481149 w 1853438"/>
              <a:gd name="connsiteY139" fmla="*/ 426609 h 1757698"/>
              <a:gd name="connsiteX140" fmla="*/ 1552792 w 1853438"/>
              <a:gd name="connsiteY140" fmla="*/ 398271 h 1757698"/>
              <a:gd name="connsiteX141" fmla="*/ 1571419 w 1853438"/>
              <a:gd name="connsiteY141" fmla="*/ 376134 h 1757698"/>
              <a:gd name="connsiteX142" fmla="*/ 1392175 w 1853438"/>
              <a:gd name="connsiteY142" fmla="*/ 355669 h 1757698"/>
              <a:gd name="connsiteX143" fmla="*/ 1375690 w 1853438"/>
              <a:gd name="connsiteY143" fmla="*/ 315562 h 1757698"/>
              <a:gd name="connsiteX144" fmla="*/ 1375235 w 1853438"/>
              <a:gd name="connsiteY144" fmla="*/ 315511 h 1757698"/>
              <a:gd name="connsiteX145" fmla="*/ 1374780 w 1853438"/>
              <a:gd name="connsiteY145" fmla="*/ 315461 h 1757698"/>
              <a:gd name="connsiteX146" fmla="*/ 1301616 w 1853438"/>
              <a:gd name="connsiteY146" fmla="*/ 346119 h 1757698"/>
              <a:gd name="connsiteX147" fmla="*/ 1285559 w 1853438"/>
              <a:gd name="connsiteY147" fmla="*/ 366520 h 1757698"/>
              <a:gd name="connsiteX148" fmla="*/ 1302379 w 1853438"/>
              <a:gd name="connsiteY148" fmla="*/ 406516 h 1757698"/>
              <a:gd name="connsiteX149" fmla="*/ 1302825 w 1853438"/>
              <a:gd name="connsiteY149" fmla="*/ 406562 h 1757698"/>
              <a:gd name="connsiteX150" fmla="*/ 1303271 w 1853438"/>
              <a:gd name="connsiteY150" fmla="*/ 406608 h 1757698"/>
              <a:gd name="connsiteX151" fmla="*/ 1375226 w 1853438"/>
              <a:gd name="connsiteY151" fmla="*/ 376740 h 1757698"/>
              <a:gd name="connsiteX152" fmla="*/ 1392166 w 1853438"/>
              <a:gd name="connsiteY152" fmla="*/ 355664 h 1757698"/>
              <a:gd name="connsiteX153" fmla="*/ 1210634 w 1853438"/>
              <a:gd name="connsiteY153" fmla="*/ 336753 h 1757698"/>
              <a:gd name="connsiteX154" fmla="*/ 1193101 w 1853438"/>
              <a:gd name="connsiteY154" fmla="*/ 295998 h 1757698"/>
              <a:gd name="connsiteX155" fmla="*/ 1192642 w 1853438"/>
              <a:gd name="connsiteY155" fmla="*/ 295952 h 1757698"/>
              <a:gd name="connsiteX156" fmla="*/ 1192182 w 1853438"/>
              <a:gd name="connsiteY156" fmla="*/ 295906 h 1757698"/>
              <a:gd name="connsiteX157" fmla="*/ 1118894 w 1853438"/>
              <a:gd name="connsiteY157" fmla="*/ 328035 h 1757698"/>
              <a:gd name="connsiteX158" fmla="*/ 1104468 w 1853438"/>
              <a:gd name="connsiteY158" fmla="*/ 347277 h 1757698"/>
              <a:gd name="connsiteX159" fmla="*/ 1122318 w 1853438"/>
              <a:gd name="connsiteY159" fmla="*/ 387908 h 1757698"/>
              <a:gd name="connsiteX160" fmla="*/ 1122768 w 1853438"/>
              <a:gd name="connsiteY160" fmla="*/ 387954 h 1757698"/>
              <a:gd name="connsiteX161" fmla="*/ 1123223 w 1853438"/>
              <a:gd name="connsiteY161" fmla="*/ 388000 h 1757698"/>
              <a:gd name="connsiteX162" fmla="*/ 1195220 w 1853438"/>
              <a:gd name="connsiteY162" fmla="*/ 356827 h 1757698"/>
              <a:gd name="connsiteX163" fmla="*/ 1210630 w 1853438"/>
              <a:gd name="connsiteY163" fmla="*/ 336757 h 1757698"/>
              <a:gd name="connsiteX164" fmla="*/ 1568725 w 1853438"/>
              <a:gd name="connsiteY164" fmla="*/ 437032 h 1757698"/>
              <a:gd name="connsiteX165" fmla="*/ 1568289 w 1853438"/>
              <a:gd name="connsiteY165" fmla="*/ 436977 h 1757698"/>
              <a:gd name="connsiteX166" fmla="*/ 1496770 w 1853438"/>
              <a:gd name="connsiteY166" fmla="*/ 465797 h 1757698"/>
              <a:gd name="connsiteX167" fmla="*/ 1476572 w 1853438"/>
              <a:gd name="connsiteY167" fmla="*/ 490490 h 1757698"/>
              <a:gd name="connsiteX168" fmla="*/ 1406261 w 1853438"/>
              <a:gd name="connsiteY168" fmla="*/ 519149 h 1757698"/>
              <a:gd name="connsiteX169" fmla="*/ 1405825 w 1853438"/>
              <a:gd name="connsiteY169" fmla="*/ 519103 h 1757698"/>
              <a:gd name="connsiteX170" fmla="*/ 1405388 w 1853438"/>
              <a:gd name="connsiteY170" fmla="*/ 519057 h 1757698"/>
              <a:gd name="connsiteX171" fmla="*/ 1389252 w 1853438"/>
              <a:gd name="connsiteY171" fmla="*/ 480186 h 1757698"/>
              <a:gd name="connsiteX172" fmla="*/ 1408752 w 1853438"/>
              <a:gd name="connsiteY172" fmla="*/ 455824 h 1757698"/>
              <a:gd name="connsiteX173" fmla="*/ 1392515 w 1853438"/>
              <a:gd name="connsiteY173" fmla="*/ 416452 h 1757698"/>
              <a:gd name="connsiteX174" fmla="*/ 1392069 w 1853438"/>
              <a:gd name="connsiteY174" fmla="*/ 416402 h 1757698"/>
              <a:gd name="connsiteX175" fmla="*/ 1391624 w 1853438"/>
              <a:gd name="connsiteY175" fmla="*/ 416351 h 1757698"/>
              <a:gd name="connsiteX176" fmla="*/ 1319894 w 1853438"/>
              <a:gd name="connsiteY176" fmla="*/ 446485 h 1757698"/>
              <a:gd name="connsiteX177" fmla="*/ 1301065 w 1853438"/>
              <a:gd name="connsiteY177" fmla="*/ 470498 h 1757698"/>
              <a:gd name="connsiteX178" fmla="*/ 1230653 w 1853438"/>
              <a:gd name="connsiteY178" fmla="*/ 500334 h 1757698"/>
              <a:gd name="connsiteX179" fmla="*/ 1230212 w 1853438"/>
              <a:gd name="connsiteY179" fmla="*/ 500288 h 1757698"/>
              <a:gd name="connsiteX180" fmla="*/ 1229771 w 1853438"/>
              <a:gd name="connsiteY180" fmla="*/ 500242 h 1757698"/>
              <a:gd name="connsiteX181" fmla="*/ 1212711 w 1853438"/>
              <a:gd name="connsiteY181" fmla="*/ 460700 h 1757698"/>
              <a:gd name="connsiteX182" fmla="*/ 1230731 w 1853438"/>
              <a:gd name="connsiteY182" fmla="*/ 437188 h 1757698"/>
              <a:gd name="connsiteX183" fmla="*/ 1213520 w 1853438"/>
              <a:gd name="connsiteY183" fmla="*/ 397150 h 1757698"/>
              <a:gd name="connsiteX184" fmla="*/ 1213070 w 1853438"/>
              <a:gd name="connsiteY184" fmla="*/ 397104 h 1757698"/>
              <a:gd name="connsiteX185" fmla="*/ 1212619 w 1853438"/>
              <a:gd name="connsiteY185" fmla="*/ 397058 h 1757698"/>
              <a:gd name="connsiteX186" fmla="*/ 1140903 w 1853438"/>
              <a:gd name="connsiteY186" fmla="*/ 428539 h 1757698"/>
              <a:gd name="connsiteX187" fmla="*/ 1123632 w 1853438"/>
              <a:gd name="connsiteY187" fmla="*/ 451610 h 1757698"/>
              <a:gd name="connsiteX188" fmla="*/ 1053230 w 1853438"/>
              <a:gd name="connsiteY188" fmla="*/ 482704 h 1757698"/>
              <a:gd name="connsiteX189" fmla="*/ 1052784 w 1853438"/>
              <a:gd name="connsiteY189" fmla="*/ 482663 h 1757698"/>
              <a:gd name="connsiteX190" fmla="*/ 1052338 w 1853438"/>
              <a:gd name="connsiteY190" fmla="*/ 482622 h 1757698"/>
              <a:gd name="connsiteX191" fmla="*/ 1034268 w 1853438"/>
              <a:gd name="connsiteY191" fmla="*/ 442487 h 1757698"/>
              <a:gd name="connsiteX192" fmla="*/ 1050744 w 1853438"/>
              <a:gd name="connsiteY192" fmla="*/ 419904 h 1757698"/>
              <a:gd name="connsiteX193" fmla="*/ 1032462 w 1853438"/>
              <a:gd name="connsiteY193" fmla="*/ 379259 h 1757698"/>
              <a:gd name="connsiteX194" fmla="*/ 1032007 w 1853438"/>
              <a:gd name="connsiteY194" fmla="*/ 379218 h 1757698"/>
              <a:gd name="connsiteX195" fmla="*/ 1031552 w 1853438"/>
              <a:gd name="connsiteY195" fmla="*/ 379176 h 1757698"/>
              <a:gd name="connsiteX196" fmla="*/ 959918 w 1853438"/>
              <a:gd name="connsiteY196" fmla="*/ 411912 h 1757698"/>
              <a:gd name="connsiteX197" fmla="*/ 918501 w 1853438"/>
              <a:gd name="connsiteY197" fmla="*/ 470222 h 1757698"/>
              <a:gd name="connsiteX198" fmla="*/ 850700 w 1853438"/>
              <a:gd name="connsiteY198" fmla="*/ 567422 h 1757698"/>
              <a:gd name="connsiteX199" fmla="*/ 783598 w 1853438"/>
              <a:gd name="connsiteY199" fmla="*/ 665670 h 1757698"/>
              <a:gd name="connsiteX200" fmla="*/ 736606 w 1853438"/>
              <a:gd name="connsiteY200" fmla="*/ 735705 h 1757698"/>
              <a:gd name="connsiteX201" fmla="*/ 715167 w 1853438"/>
              <a:gd name="connsiteY201" fmla="*/ 767824 h 1757698"/>
              <a:gd name="connsiteX202" fmla="*/ 646318 w 1853438"/>
              <a:gd name="connsiteY202" fmla="*/ 871730 h 1757698"/>
              <a:gd name="connsiteX203" fmla="*/ 579491 w 1853438"/>
              <a:gd name="connsiteY203" fmla="*/ 973746 h 1757698"/>
              <a:gd name="connsiteX204" fmla="*/ 514972 w 1853438"/>
              <a:gd name="connsiteY204" fmla="*/ 1072899 h 1757698"/>
              <a:gd name="connsiteX205" fmla="*/ 452966 w 1853438"/>
              <a:gd name="connsiteY205" fmla="*/ 1168353 h 1757698"/>
              <a:gd name="connsiteX206" fmla="*/ 393961 w 1853438"/>
              <a:gd name="connsiteY206" fmla="*/ 1258990 h 1757698"/>
              <a:gd name="connsiteX207" fmla="*/ 338169 w 1853438"/>
              <a:gd name="connsiteY207" fmla="*/ 1343832 h 1757698"/>
              <a:gd name="connsiteX208" fmla="*/ 285938 w 1853438"/>
              <a:gd name="connsiteY208" fmla="*/ 1421900 h 1757698"/>
              <a:gd name="connsiteX209" fmla="*/ 253538 w 1853438"/>
              <a:gd name="connsiteY209" fmla="*/ 1469309 h 1757698"/>
              <a:gd name="connsiteX210" fmla="*/ 208431 w 1853438"/>
              <a:gd name="connsiteY210" fmla="*/ 1533273 h 1757698"/>
              <a:gd name="connsiteX211" fmla="*/ 120519 w 1853438"/>
              <a:gd name="connsiteY211" fmla="*/ 1647229 h 1757698"/>
              <a:gd name="connsiteX212" fmla="*/ 50902 w 1853438"/>
              <a:gd name="connsiteY212" fmla="*/ 1718243 h 1757698"/>
              <a:gd name="connsiteX213" fmla="*/ 0 w 1853438"/>
              <a:gd name="connsiteY213" fmla="*/ 1742890 h 1757698"/>
              <a:gd name="connsiteX214" fmla="*/ 43292 w 1853438"/>
              <a:gd name="connsiteY214" fmla="*/ 1745266 h 1757698"/>
              <a:gd name="connsiteX215" fmla="*/ 72829 w 1853438"/>
              <a:gd name="connsiteY215" fmla="*/ 1746800 h 1757698"/>
              <a:gd name="connsiteX216" fmla="*/ 78904 w 1853438"/>
              <a:gd name="connsiteY216" fmla="*/ 1747081 h 1757698"/>
              <a:gd name="connsiteX217" fmla="*/ 117729 w 1853438"/>
              <a:gd name="connsiteY217" fmla="*/ 1748827 h 1757698"/>
              <a:gd name="connsiteX218" fmla="*/ 156623 w 1853438"/>
              <a:gd name="connsiteY218" fmla="*/ 1750431 h 1757698"/>
              <a:gd name="connsiteX219" fmla="*/ 236924 w 1853438"/>
              <a:gd name="connsiteY219" fmla="*/ 1753225 h 1757698"/>
              <a:gd name="connsiteX220" fmla="*/ 268415 w 1853438"/>
              <a:gd name="connsiteY220" fmla="*/ 1754204 h 1757698"/>
              <a:gd name="connsiteX221" fmla="*/ 315406 w 1853438"/>
              <a:gd name="connsiteY221" fmla="*/ 1755390 h 1757698"/>
              <a:gd name="connsiteX222" fmla="*/ 316104 w 1853438"/>
              <a:gd name="connsiteY222" fmla="*/ 1755390 h 1757698"/>
              <a:gd name="connsiteX223" fmla="*/ 318269 w 1853438"/>
              <a:gd name="connsiteY223" fmla="*/ 1755459 h 1757698"/>
              <a:gd name="connsiteX224" fmla="*/ 346129 w 1853438"/>
              <a:gd name="connsiteY224" fmla="*/ 1756015 h 1757698"/>
              <a:gd name="connsiteX225" fmla="*/ 364424 w 1853438"/>
              <a:gd name="connsiteY225" fmla="*/ 1756364 h 1757698"/>
              <a:gd name="connsiteX226" fmla="*/ 379576 w 1853438"/>
              <a:gd name="connsiteY226" fmla="*/ 1756645 h 1757698"/>
              <a:gd name="connsiteX227" fmla="*/ 394660 w 1853438"/>
              <a:gd name="connsiteY227" fmla="*/ 1756856 h 1757698"/>
              <a:gd name="connsiteX228" fmla="*/ 394729 w 1853438"/>
              <a:gd name="connsiteY228" fmla="*/ 1756856 h 1757698"/>
              <a:gd name="connsiteX229" fmla="*/ 414908 w 1853438"/>
              <a:gd name="connsiteY229" fmla="*/ 1757067 h 1757698"/>
              <a:gd name="connsiteX230" fmla="*/ 427267 w 1853438"/>
              <a:gd name="connsiteY230" fmla="*/ 1757205 h 1757698"/>
              <a:gd name="connsiteX231" fmla="*/ 440323 w 1853438"/>
              <a:gd name="connsiteY231" fmla="*/ 1757343 h 1757698"/>
              <a:gd name="connsiteX232" fmla="*/ 474051 w 1853438"/>
              <a:gd name="connsiteY232" fmla="*/ 1757554 h 1757698"/>
              <a:gd name="connsiteX233" fmla="*/ 474258 w 1853438"/>
              <a:gd name="connsiteY233" fmla="*/ 1757554 h 1757698"/>
              <a:gd name="connsiteX234" fmla="*/ 553300 w 1853438"/>
              <a:gd name="connsiteY234" fmla="*/ 1757623 h 1757698"/>
              <a:gd name="connsiteX235" fmla="*/ 599524 w 1853438"/>
              <a:gd name="connsiteY235" fmla="*/ 1736396 h 1757698"/>
              <a:gd name="connsiteX236" fmla="*/ 670331 w 1853438"/>
              <a:gd name="connsiteY236" fmla="*/ 1668875 h 1757698"/>
              <a:gd name="connsiteX237" fmla="*/ 762710 w 1853438"/>
              <a:gd name="connsiteY237" fmla="*/ 1558407 h 1757698"/>
              <a:gd name="connsiteX238" fmla="*/ 831559 w 1853438"/>
              <a:gd name="connsiteY238" fmla="*/ 1468749 h 1757698"/>
              <a:gd name="connsiteX239" fmla="*/ 845176 w 1853438"/>
              <a:gd name="connsiteY239" fmla="*/ 1450591 h 1757698"/>
              <a:gd name="connsiteX240" fmla="*/ 900408 w 1853438"/>
              <a:gd name="connsiteY240" fmla="*/ 1375878 h 1757698"/>
              <a:gd name="connsiteX241" fmla="*/ 960042 w 1853438"/>
              <a:gd name="connsiteY241" fmla="*/ 1294460 h 1757698"/>
              <a:gd name="connsiteX242" fmla="*/ 1023445 w 1853438"/>
              <a:gd name="connsiteY242" fmla="*/ 1207246 h 1757698"/>
              <a:gd name="connsiteX243" fmla="*/ 1090616 w 1853438"/>
              <a:gd name="connsiteY243" fmla="*/ 1115286 h 1757698"/>
              <a:gd name="connsiteX244" fmla="*/ 1160931 w 1853438"/>
              <a:gd name="connsiteY244" fmla="*/ 1019552 h 1757698"/>
              <a:gd name="connsiteX245" fmla="*/ 1234178 w 1853438"/>
              <a:gd name="connsiteY245" fmla="*/ 921028 h 1757698"/>
              <a:gd name="connsiteX246" fmla="*/ 1310008 w 1853438"/>
              <a:gd name="connsiteY246" fmla="*/ 820689 h 1757698"/>
              <a:gd name="connsiteX247" fmla="*/ 1375088 w 1853438"/>
              <a:gd name="connsiteY247" fmla="*/ 736128 h 1757698"/>
              <a:gd name="connsiteX248" fmla="*/ 1385911 w 1853438"/>
              <a:gd name="connsiteY248" fmla="*/ 722161 h 1757698"/>
              <a:gd name="connsiteX249" fmla="*/ 1460486 w 1853438"/>
              <a:gd name="connsiteY249" fmla="*/ 627475 h 1757698"/>
              <a:gd name="connsiteX250" fmla="*/ 1536178 w 1853438"/>
              <a:gd name="connsiteY250" fmla="*/ 533975 h 1757698"/>
              <a:gd name="connsiteX251" fmla="*/ 1584461 w 1853438"/>
              <a:gd name="connsiteY251" fmla="*/ 475770 h 1757698"/>
              <a:gd name="connsiteX252" fmla="*/ 1569162 w 1853438"/>
              <a:gd name="connsiteY252" fmla="*/ 437101 h 1757698"/>
              <a:gd name="connsiteX253" fmla="*/ 1568725 w 1853438"/>
              <a:gd name="connsiteY253" fmla="*/ 437046 h 1757698"/>
              <a:gd name="connsiteX254" fmla="*/ 1724484 w 1853438"/>
              <a:gd name="connsiteY254" fmla="*/ 302368 h 1757698"/>
              <a:gd name="connsiteX255" fmla="*/ 1712839 w 1853438"/>
              <a:gd name="connsiteY255" fmla="*/ 270891 h 1757698"/>
              <a:gd name="connsiteX256" fmla="*/ 1712480 w 1853438"/>
              <a:gd name="connsiteY256" fmla="*/ 270841 h 1757698"/>
              <a:gd name="connsiteX257" fmla="*/ 1712122 w 1853438"/>
              <a:gd name="connsiteY257" fmla="*/ 270790 h 1757698"/>
              <a:gd name="connsiteX258" fmla="*/ 1652552 w 1853438"/>
              <a:gd name="connsiteY258" fmla="*/ 293282 h 1757698"/>
              <a:gd name="connsiteX259" fmla="*/ 1639840 w 1853438"/>
              <a:gd name="connsiteY259" fmla="*/ 307892 h 1757698"/>
              <a:gd name="connsiteX260" fmla="*/ 1651798 w 1853438"/>
              <a:gd name="connsiteY260" fmla="*/ 339276 h 1757698"/>
              <a:gd name="connsiteX261" fmla="*/ 1652152 w 1853438"/>
              <a:gd name="connsiteY261" fmla="*/ 339322 h 1757698"/>
              <a:gd name="connsiteX262" fmla="*/ 1652506 w 1853438"/>
              <a:gd name="connsiteY262" fmla="*/ 339368 h 1757698"/>
              <a:gd name="connsiteX263" fmla="*/ 1710945 w 1853438"/>
              <a:gd name="connsiteY263" fmla="*/ 317561 h 1757698"/>
              <a:gd name="connsiteX264" fmla="*/ 1724480 w 1853438"/>
              <a:gd name="connsiteY264" fmla="*/ 302363 h 1757698"/>
              <a:gd name="connsiteX265" fmla="*/ 1850776 w 1853438"/>
              <a:gd name="connsiteY265" fmla="*/ 143552 h 1757698"/>
              <a:gd name="connsiteX266" fmla="*/ 1845421 w 1853438"/>
              <a:gd name="connsiteY266" fmla="*/ 127725 h 1757698"/>
              <a:gd name="connsiteX267" fmla="*/ 1845238 w 1853438"/>
              <a:gd name="connsiteY267" fmla="*/ 127697 h 1757698"/>
              <a:gd name="connsiteX268" fmla="*/ 1845054 w 1853438"/>
              <a:gd name="connsiteY268" fmla="*/ 127670 h 1757698"/>
              <a:gd name="connsiteX269" fmla="*/ 1814056 w 1853438"/>
              <a:gd name="connsiteY269" fmla="*/ 138391 h 1757698"/>
              <a:gd name="connsiteX270" fmla="*/ 1810360 w 1853438"/>
              <a:gd name="connsiteY270" fmla="*/ 142307 h 1757698"/>
              <a:gd name="connsiteX271" fmla="*/ 1815940 w 1853438"/>
              <a:gd name="connsiteY271" fmla="*/ 158144 h 1757698"/>
              <a:gd name="connsiteX272" fmla="*/ 1816123 w 1853438"/>
              <a:gd name="connsiteY272" fmla="*/ 158171 h 1757698"/>
              <a:gd name="connsiteX273" fmla="*/ 1816307 w 1853438"/>
              <a:gd name="connsiteY273" fmla="*/ 158199 h 1757698"/>
              <a:gd name="connsiteX274" fmla="*/ 1846768 w 1853438"/>
              <a:gd name="connsiteY274" fmla="*/ 147707 h 1757698"/>
              <a:gd name="connsiteX275" fmla="*/ 1850780 w 1853438"/>
              <a:gd name="connsiteY275" fmla="*/ 143552 h 175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1853438" h="1757698">
                <a:moveTo>
                  <a:pt x="1818091" y="57851"/>
                </a:moveTo>
                <a:cubicBezTo>
                  <a:pt x="1814000" y="61987"/>
                  <a:pt x="1808200" y="63959"/>
                  <a:pt x="1802437" y="63150"/>
                </a:cubicBezTo>
                <a:cubicBezTo>
                  <a:pt x="1802405" y="63150"/>
                  <a:pt x="1802378" y="63141"/>
                  <a:pt x="1802345" y="63136"/>
                </a:cubicBezTo>
                <a:cubicBezTo>
                  <a:pt x="1802313" y="63132"/>
                  <a:pt x="1802286" y="63127"/>
                  <a:pt x="1802253" y="63122"/>
                </a:cubicBezTo>
                <a:cubicBezTo>
                  <a:pt x="1798402" y="62585"/>
                  <a:pt x="1796771" y="57906"/>
                  <a:pt x="1799473" y="55112"/>
                </a:cubicBezTo>
                <a:cubicBezTo>
                  <a:pt x="1799721" y="54859"/>
                  <a:pt x="1799965" y="54602"/>
                  <a:pt x="1800209" y="54349"/>
                </a:cubicBezTo>
                <a:cubicBezTo>
                  <a:pt x="1804340" y="50084"/>
                  <a:pt x="1810278" y="48062"/>
                  <a:pt x="1816156" y="48921"/>
                </a:cubicBezTo>
                <a:cubicBezTo>
                  <a:pt x="1816188" y="48921"/>
                  <a:pt x="1816220" y="48931"/>
                  <a:pt x="1816248" y="48935"/>
                </a:cubicBezTo>
                <a:cubicBezTo>
                  <a:pt x="1816275" y="48940"/>
                  <a:pt x="1816312" y="48944"/>
                  <a:pt x="1816339" y="48949"/>
                </a:cubicBezTo>
                <a:cubicBezTo>
                  <a:pt x="1820172" y="49510"/>
                  <a:pt x="1821717" y="54193"/>
                  <a:pt x="1818987" y="56941"/>
                </a:cubicBezTo>
                <a:cubicBezTo>
                  <a:pt x="1818688" y="57244"/>
                  <a:pt x="1818389" y="57548"/>
                  <a:pt x="1818086" y="57851"/>
                </a:cubicBezTo>
                <a:close/>
                <a:moveTo>
                  <a:pt x="1630166" y="31540"/>
                </a:moveTo>
                <a:cubicBezTo>
                  <a:pt x="1632919" y="28622"/>
                  <a:pt x="1631218" y="23815"/>
                  <a:pt x="1627238" y="23300"/>
                </a:cubicBezTo>
                <a:lnTo>
                  <a:pt x="1627238" y="23300"/>
                </a:lnTo>
                <a:cubicBezTo>
                  <a:pt x="1621163" y="22514"/>
                  <a:pt x="1615096" y="24757"/>
                  <a:pt x="1610956" y="29275"/>
                </a:cubicBezTo>
                <a:cubicBezTo>
                  <a:pt x="1610891" y="29344"/>
                  <a:pt x="1610832" y="29413"/>
                  <a:pt x="1610767" y="29481"/>
                </a:cubicBezTo>
                <a:cubicBezTo>
                  <a:pt x="1608051" y="32446"/>
                  <a:pt x="1609825" y="37248"/>
                  <a:pt x="1613819" y="37749"/>
                </a:cubicBezTo>
                <a:lnTo>
                  <a:pt x="1613819" y="37749"/>
                </a:lnTo>
                <a:cubicBezTo>
                  <a:pt x="1619743" y="38494"/>
                  <a:pt x="1625653" y="36338"/>
                  <a:pt x="1629743" y="31995"/>
                </a:cubicBezTo>
                <a:cubicBezTo>
                  <a:pt x="1629886" y="31844"/>
                  <a:pt x="1630028" y="31692"/>
                  <a:pt x="1630171" y="31540"/>
                </a:cubicBezTo>
                <a:close/>
                <a:moveTo>
                  <a:pt x="1438009" y="8461"/>
                </a:moveTo>
                <a:cubicBezTo>
                  <a:pt x="1440706" y="5437"/>
                  <a:pt x="1438859" y="616"/>
                  <a:pt x="1434833" y="161"/>
                </a:cubicBezTo>
                <a:cubicBezTo>
                  <a:pt x="1434801" y="161"/>
                  <a:pt x="1434769" y="151"/>
                  <a:pt x="1434736" y="151"/>
                </a:cubicBezTo>
                <a:cubicBezTo>
                  <a:pt x="1434626" y="138"/>
                  <a:pt x="1434511" y="124"/>
                  <a:pt x="1434401" y="115"/>
                </a:cubicBezTo>
                <a:cubicBezTo>
                  <a:pt x="1428463" y="-556"/>
                  <a:pt x="1422567" y="1746"/>
                  <a:pt x="1418656" y="6264"/>
                </a:cubicBezTo>
                <a:cubicBezTo>
                  <a:pt x="1418596" y="6333"/>
                  <a:pt x="1418537" y="6402"/>
                  <a:pt x="1418477" y="6471"/>
                </a:cubicBezTo>
                <a:cubicBezTo>
                  <a:pt x="1415811" y="9550"/>
                  <a:pt x="1417718" y="14352"/>
                  <a:pt x="1421763" y="14798"/>
                </a:cubicBezTo>
                <a:cubicBezTo>
                  <a:pt x="1421795" y="14798"/>
                  <a:pt x="1421827" y="14807"/>
                  <a:pt x="1421859" y="14807"/>
                </a:cubicBezTo>
                <a:cubicBezTo>
                  <a:pt x="1421891" y="14807"/>
                  <a:pt x="1421924" y="14816"/>
                  <a:pt x="1421956" y="14816"/>
                </a:cubicBezTo>
                <a:cubicBezTo>
                  <a:pt x="1427902" y="15474"/>
                  <a:pt x="1433790" y="13199"/>
                  <a:pt x="1437770" y="8732"/>
                </a:cubicBezTo>
                <a:cubicBezTo>
                  <a:pt x="1437852" y="8640"/>
                  <a:pt x="1437930" y="8548"/>
                  <a:pt x="1438013" y="8461"/>
                </a:cubicBezTo>
                <a:close/>
                <a:moveTo>
                  <a:pt x="1280273" y="57709"/>
                </a:moveTo>
                <a:cubicBezTo>
                  <a:pt x="1280209" y="57704"/>
                  <a:pt x="1280145" y="57695"/>
                  <a:pt x="1280080" y="57690"/>
                </a:cubicBezTo>
                <a:cubicBezTo>
                  <a:pt x="1280016" y="57686"/>
                  <a:pt x="1279952" y="57676"/>
                  <a:pt x="1279887" y="57672"/>
                </a:cubicBezTo>
                <a:cubicBezTo>
                  <a:pt x="1267860" y="56431"/>
                  <a:pt x="1256003" y="61371"/>
                  <a:pt x="1248411" y="70779"/>
                </a:cubicBezTo>
                <a:cubicBezTo>
                  <a:pt x="1247887" y="71427"/>
                  <a:pt x="1247368" y="72075"/>
                  <a:pt x="1246844" y="72727"/>
                </a:cubicBezTo>
                <a:cubicBezTo>
                  <a:pt x="1241701" y="79120"/>
                  <a:pt x="1245727" y="88661"/>
                  <a:pt x="1253889" y="89483"/>
                </a:cubicBezTo>
                <a:cubicBezTo>
                  <a:pt x="1253954" y="89488"/>
                  <a:pt x="1254018" y="89497"/>
                  <a:pt x="1254082" y="89502"/>
                </a:cubicBezTo>
                <a:cubicBezTo>
                  <a:pt x="1254147" y="89506"/>
                  <a:pt x="1254211" y="89516"/>
                  <a:pt x="1254275" y="89520"/>
                </a:cubicBezTo>
                <a:cubicBezTo>
                  <a:pt x="1266040" y="90706"/>
                  <a:pt x="1277613" y="85949"/>
                  <a:pt x="1285149" y="76836"/>
                </a:cubicBezTo>
                <a:cubicBezTo>
                  <a:pt x="1285798" y="76050"/>
                  <a:pt x="1286446" y="75269"/>
                  <a:pt x="1287094" y="74488"/>
                </a:cubicBezTo>
                <a:cubicBezTo>
                  <a:pt x="1292333" y="68173"/>
                  <a:pt x="1288449" y="58554"/>
                  <a:pt x="1280287" y="57709"/>
                </a:cubicBezTo>
                <a:close/>
                <a:moveTo>
                  <a:pt x="1478134" y="95210"/>
                </a:moveTo>
                <a:cubicBezTo>
                  <a:pt x="1483424" y="89166"/>
                  <a:pt x="1479798" y="79667"/>
                  <a:pt x="1471820" y="78725"/>
                </a:cubicBezTo>
                <a:cubicBezTo>
                  <a:pt x="1471755" y="78716"/>
                  <a:pt x="1471691" y="78711"/>
                  <a:pt x="1471627" y="78702"/>
                </a:cubicBezTo>
                <a:cubicBezTo>
                  <a:pt x="1471562" y="78693"/>
                  <a:pt x="1471498" y="78688"/>
                  <a:pt x="1471434" y="78679"/>
                </a:cubicBezTo>
                <a:cubicBezTo>
                  <a:pt x="1459576" y="77282"/>
                  <a:pt x="1447793" y="81891"/>
                  <a:pt x="1440049" y="90977"/>
                </a:cubicBezTo>
                <a:cubicBezTo>
                  <a:pt x="1439704" y="91382"/>
                  <a:pt x="1439355" y="91791"/>
                  <a:pt x="1439010" y="92195"/>
                </a:cubicBezTo>
                <a:cubicBezTo>
                  <a:pt x="1438592" y="92687"/>
                  <a:pt x="1438174" y="93178"/>
                  <a:pt x="1437756" y="93670"/>
                </a:cubicBezTo>
                <a:cubicBezTo>
                  <a:pt x="1432558" y="99792"/>
                  <a:pt x="1436313" y="109231"/>
                  <a:pt x="1444291" y="110141"/>
                </a:cubicBezTo>
                <a:cubicBezTo>
                  <a:pt x="1444355" y="110151"/>
                  <a:pt x="1444415" y="110155"/>
                  <a:pt x="1444479" y="110164"/>
                </a:cubicBezTo>
                <a:cubicBezTo>
                  <a:pt x="1444544" y="110174"/>
                  <a:pt x="1444604" y="110178"/>
                  <a:pt x="1444668" y="110187"/>
                </a:cubicBezTo>
                <a:cubicBezTo>
                  <a:pt x="1456286" y="111516"/>
                  <a:pt x="1467808" y="107044"/>
                  <a:pt x="1475492" y="98229"/>
                </a:cubicBezTo>
                <a:cubicBezTo>
                  <a:pt x="1476374" y="97218"/>
                  <a:pt x="1477252" y="96212"/>
                  <a:pt x="1478129" y="95210"/>
                </a:cubicBezTo>
                <a:close/>
                <a:moveTo>
                  <a:pt x="1666100" y="118294"/>
                </a:moveTo>
                <a:cubicBezTo>
                  <a:pt x="1671426" y="112517"/>
                  <a:pt x="1668062" y="103133"/>
                  <a:pt x="1660277" y="102099"/>
                </a:cubicBezTo>
                <a:cubicBezTo>
                  <a:pt x="1660213" y="102090"/>
                  <a:pt x="1660153" y="102080"/>
                  <a:pt x="1660089" y="102076"/>
                </a:cubicBezTo>
                <a:cubicBezTo>
                  <a:pt x="1660024" y="102071"/>
                  <a:pt x="1659965" y="102057"/>
                  <a:pt x="1659900" y="102053"/>
                </a:cubicBezTo>
                <a:cubicBezTo>
                  <a:pt x="1648227" y="100504"/>
                  <a:pt x="1636531" y="104806"/>
                  <a:pt x="1628659" y="113565"/>
                </a:cubicBezTo>
                <a:cubicBezTo>
                  <a:pt x="1627666" y="114673"/>
                  <a:pt x="1626668" y="115780"/>
                  <a:pt x="1625671" y="116897"/>
                </a:cubicBezTo>
                <a:cubicBezTo>
                  <a:pt x="1620437" y="122752"/>
                  <a:pt x="1623929" y="132077"/>
                  <a:pt x="1631719" y="133070"/>
                </a:cubicBezTo>
                <a:cubicBezTo>
                  <a:pt x="1631779" y="133079"/>
                  <a:pt x="1631843" y="133083"/>
                  <a:pt x="1631903" y="133093"/>
                </a:cubicBezTo>
                <a:cubicBezTo>
                  <a:pt x="1631963" y="133102"/>
                  <a:pt x="1632027" y="133106"/>
                  <a:pt x="1632087" y="133115"/>
                </a:cubicBezTo>
                <a:cubicBezTo>
                  <a:pt x="1643540" y="134577"/>
                  <a:pt x="1654983" y="130399"/>
                  <a:pt x="1662782" y="121893"/>
                </a:cubicBezTo>
                <a:cubicBezTo>
                  <a:pt x="1663885" y="120689"/>
                  <a:pt x="1664988" y="119489"/>
                  <a:pt x="1666091" y="118294"/>
                </a:cubicBezTo>
                <a:close/>
                <a:moveTo>
                  <a:pt x="1697356" y="208821"/>
                </a:moveTo>
                <a:cubicBezTo>
                  <a:pt x="1705155" y="200232"/>
                  <a:pt x="1700136" y="186412"/>
                  <a:pt x="1688637" y="184873"/>
                </a:cubicBezTo>
                <a:cubicBezTo>
                  <a:pt x="1688545" y="184859"/>
                  <a:pt x="1688454" y="184850"/>
                  <a:pt x="1688362" y="184836"/>
                </a:cubicBezTo>
                <a:cubicBezTo>
                  <a:pt x="1688270" y="184822"/>
                  <a:pt x="1688178" y="184813"/>
                  <a:pt x="1688086" y="184799"/>
                </a:cubicBezTo>
                <a:cubicBezTo>
                  <a:pt x="1670981" y="182515"/>
                  <a:pt x="1653852" y="188894"/>
                  <a:pt x="1642404" y="201813"/>
                </a:cubicBezTo>
                <a:cubicBezTo>
                  <a:pt x="1639969" y="204561"/>
                  <a:pt x="1637533" y="207318"/>
                  <a:pt x="1635092" y="210094"/>
                </a:cubicBezTo>
                <a:cubicBezTo>
                  <a:pt x="1627441" y="218789"/>
                  <a:pt x="1632629" y="232503"/>
                  <a:pt x="1644118" y="233983"/>
                </a:cubicBezTo>
                <a:cubicBezTo>
                  <a:pt x="1644210" y="233997"/>
                  <a:pt x="1644298" y="234006"/>
                  <a:pt x="1644390" y="234020"/>
                </a:cubicBezTo>
                <a:cubicBezTo>
                  <a:pt x="1644482" y="234033"/>
                  <a:pt x="1644569" y="234043"/>
                  <a:pt x="1644661" y="234056"/>
                </a:cubicBezTo>
                <a:cubicBezTo>
                  <a:pt x="1661445" y="236221"/>
                  <a:pt x="1678224" y="230021"/>
                  <a:pt x="1689552" y="217452"/>
                </a:cubicBezTo>
                <a:cubicBezTo>
                  <a:pt x="1692158" y="214561"/>
                  <a:pt x="1694759" y="211689"/>
                  <a:pt x="1697356" y="208826"/>
                </a:cubicBezTo>
                <a:close/>
                <a:moveTo>
                  <a:pt x="1513374" y="185879"/>
                </a:moveTo>
                <a:cubicBezTo>
                  <a:pt x="1521136" y="176899"/>
                  <a:pt x="1515755" y="162882"/>
                  <a:pt x="1503971" y="161453"/>
                </a:cubicBezTo>
                <a:cubicBezTo>
                  <a:pt x="1503880" y="161444"/>
                  <a:pt x="1503783" y="161430"/>
                  <a:pt x="1503691" y="161421"/>
                </a:cubicBezTo>
                <a:cubicBezTo>
                  <a:pt x="1503599" y="161411"/>
                  <a:pt x="1503503" y="161398"/>
                  <a:pt x="1503411" y="161388"/>
                </a:cubicBezTo>
                <a:cubicBezTo>
                  <a:pt x="1486062" y="159284"/>
                  <a:pt x="1468814" y="166090"/>
                  <a:pt x="1457559" y="179459"/>
                </a:cubicBezTo>
                <a:cubicBezTo>
                  <a:pt x="1455454" y="181959"/>
                  <a:pt x="1453345" y="184468"/>
                  <a:pt x="1451235" y="186987"/>
                </a:cubicBezTo>
                <a:cubicBezTo>
                  <a:pt x="1443629" y="196068"/>
                  <a:pt x="1449190" y="209952"/>
                  <a:pt x="1460951" y="211330"/>
                </a:cubicBezTo>
                <a:cubicBezTo>
                  <a:pt x="1461042" y="211340"/>
                  <a:pt x="1461134" y="211353"/>
                  <a:pt x="1461226" y="211363"/>
                </a:cubicBezTo>
                <a:cubicBezTo>
                  <a:pt x="1461318" y="211372"/>
                  <a:pt x="1461410" y="211386"/>
                  <a:pt x="1461502" y="211395"/>
                </a:cubicBezTo>
                <a:cubicBezTo>
                  <a:pt x="1478502" y="213389"/>
                  <a:pt x="1495382" y="206808"/>
                  <a:pt x="1506536" y="193821"/>
                </a:cubicBezTo>
                <a:cubicBezTo>
                  <a:pt x="1508820" y="191160"/>
                  <a:pt x="1511099" y="188513"/>
                  <a:pt x="1513374" y="185879"/>
                </a:cubicBezTo>
                <a:close/>
                <a:moveTo>
                  <a:pt x="1326548" y="164996"/>
                </a:moveTo>
                <a:cubicBezTo>
                  <a:pt x="1334241" y="155625"/>
                  <a:pt x="1328478" y="141461"/>
                  <a:pt x="1316424" y="140161"/>
                </a:cubicBezTo>
                <a:cubicBezTo>
                  <a:pt x="1316327" y="140152"/>
                  <a:pt x="1316235" y="140142"/>
                  <a:pt x="1316139" y="140129"/>
                </a:cubicBezTo>
                <a:cubicBezTo>
                  <a:pt x="1316042" y="140115"/>
                  <a:pt x="1315950" y="140110"/>
                  <a:pt x="1315854" y="140096"/>
                </a:cubicBezTo>
                <a:cubicBezTo>
                  <a:pt x="1298257" y="138198"/>
                  <a:pt x="1280894" y="145423"/>
                  <a:pt x="1269837" y="159247"/>
                </a:cubicBezTo>
                <a:cubicBezTo>
                  <a:pt x="1268086" y="161434"/>
                  <a:pt x="1266334" y="163631"/>
                  <a:pt x="1264584" y="165833"/>
                </a:cubicBezTo>
                <a:cubicBezTo>
                  <a:pt x="1257051" y="175304"/>
                  <a:pt x="1262980" y="189354"/>
                  <a:pt x="1275016" y="190608"/>
                </a:cubicBezTo>
                <a:cubicBezTo>
                  <a:pt x="1275108" y="190617"/>
                  <a:pt x="1275204" y="190627"/>
                  <a:pt x="1275296" y="190636"/>
                </a:cubicBezTo>
                <a:cubicBezTo>
                  <a:pt x="1275388" y="190645"/>
                  <a:pt x="1275485" y="190654"/>
                  <a:pt x="1275577" y="190663"/>
                </a:cubicBezTo>
                <a:cubicBezTo>
                  <a:pt x="1292815" y="192460"/>
                  <a:pt x="1309801" y="185489"/>
                  <a:pt x="1320762" y="172060"/>
                </a:cubicBezTo>
                <a:cubicBezTo>
                  <a:pt x="1322692" y="169693"/>
                  <a:pt x="1324622" y="167335"/>
                  <a:pt x="1326548" y="164987"/>
                </a:cubicBezTo>
                <a:close/>
                <a:moveTo>
                  <a:pt x="1161694" y="206873"/>
                </a:moveTo>
                <a:cubicBezTo>
                  <a:pt x="1161570" y="206859"/>
                  <a:pt x="1161446" y="206850"/>
                  <a:pt x="1161317" y="206836"/>
                </a:cubicBezTo>
                <a:cubicBezTo>
                  <a:pt x="1161189" y="206822"/>
                  <a:pt x="1161069" y="206813"/>
                  <a:pt x="1160940" y="206799"/>
                </a:cubicBezTo>
                <a:cubicBezTo>
                  <a:pt x="1137709" y="204492"/>
                  <a:pt x="1115006" y="214552"/>
                  <a:pt x="1100957" y="233192"/>
                </a:cubicBezTo>
                <a:cubicBezTo>
                  <a:pt x="1098057" y="237039"/>
                  <a:pt x="1095157" y="240899"/>
                  <a:pt x="1092252" y="244774"/>
                </a:cubicBezTo>
                <a:cubicBezTo>
                  <a:pt x="1082551" y="257724"/>
                  <a:pt x="1090726" y="276319"/>
                  <a:pt x="1106835" y="277868"/>
                </a:cubicBezTo>
                <a:cubicBezTo>
                  <a:pt x="1106959" y="277881"/>
                  <a:pt x="1107083" y="277891"/>
                  <a:pt x="1107202" y="277904"/>
                </a:cubicBezTo>
                <a:cubicBezTo>
                  <a:pt x="1107322" y="277918"/>
                  <a:pt x="1107451" y="277927"/>
                  <a:pt x="1107570" y="277941"/>
                </a:cubicBezTo>
                <a:cubicBezTo>
                  <a:pt x="1130236" y="280124"/>
                  <a:pt x="1152475" y="270547"/>
                  <a:pt x="1166354" y="252499"/>
                </a:cubicBezTo>
                <a:cubicBezTo>
                  <a:pt x="1169567" y="248326"/>
                  <a:pt x="1172770" y="244167"/>
                  <a:pt x="1175973" y="240026"/>
                </a:cubicBezTo>
                <a:cubicBezTo>
                  <a:pt x="1185891" y="227204"/>
                  <a:pt x="1177811" y="208481"/>
                  <a:pt x="1161685" y="206877"/>
                </a:cubicBezTo>
                <a:close/>
                <a:moveTo>
                  <a:pt x="1361453" y="258970"/>
                </a:moveTo>
                <a:cubicBezTo>
                  <a:pt x="1371481" y="246644"/>
                  <a:pt x="1363879" y="228096"/>
                  <a:pt x="1348084" y="226345"/>
                </a:cubicBezTo>
                <a:cubicBezTo>
                  <a:pt x="1347960" y="226331"/>
                  <a:pt x="1347835" y="226317"/>
                  <a:pt x="1347711" y="226303"/>
                </a:cubicBezTo>
                <a:cubicBezTo>
                  <a:pt x="1347587" y="226290"/>
                  <a:pt x="1347463" y="226276"/>
                  <a:pt x="1347339" y="226262"/>
                </a:cubicBezTo>
                <a:cubicBezTo>
                  <a:pt x="1324374" y="223721"/>
                  <a:pt x="1301763" y="233243"/>
                  <a:pt x="1287397" y="251336"/>
                </a:cubicBezTo>
                <a:cubicBezTo>
                  <a:pt x="1284019" y="255592"/>
                  <a:pt x="1280636" y="259866"/>
                  <a:pt x="1277249" y="264159"/>
                </a:cubicBezTo>
                <a:cubicBezTo>
                  <a:pt x="1267424" y="276608"/>
                  <a:pt x="1275149" y="294996"/>
                  <a:pt x="1290922" y="296678"/>
                </a:cubicBezTo>
                <a:cubicBezTo>
                  <a:pt x="1291046" y="296692"/>
                  <a:pt x="1291165" y="296706"/>
                  <a:pt x="1291290" y="296715"/>
                </a:cubicBezTo>
                <a:cubicBezTo>
                  <a:pt x="1291414" y="296724"/>
                  <a:pt x="1291533" y="296742"/>
                  <a:pt x="1291653" y="296752"/>
                </a:cubicBezTo>
                <a:cubicBezTo>
                  <a:pt x="1314084" y="299146"/>
                  <a:pt x="1336254" y="290097"/>
                  <a:pt x="1350432" y="272550"/>
                </a:cubicBezTo>
                <a:cubicBezTo>
                  <a:pt x="1354109" y="268001"/>
                  <a:pt x="1357781" y="263474"/>
                  <a:pt x="1361448" y="258965"/>
                </a:cubicBezTo>
                <a:close/>
                <a:moveTo>
                  <a:pt x="1544340" y="279775"/>
                </a:moveTo>
                <a:cubicBezTo>
                  <a:pt x="1554442" y="267936"/>
                  <a:pt x="1547295" y="249608"/>
                  <a:pt x="1531844" y="247710"/>
                </a:cubicBezTo>
                <a:cubicBezTo>
                  <a:pt x="1531720" y="247697"/>
                  <a:pt x="1531601" y="247678"/>
                  <a:pt x="1531477" y="247664"/>
                </a:cubicBezTo>
                <a:cubicBezTo>
                  <a:pt x="1531353" y="247651"/>
                  <a:pt x="1531233" y="247632"/>
                  <a:pt x="1531109" y="247618"/>
                </a:cubicBezTo>
                <a:cubicBezTo>
                  <a:pt x="1508429" y="244838"/>
                  <a:pt x="1485933" y="253850"/>
                  <a:pt x="1471296" y="271397"/>
                </a:cubicBezTo>
                <a:cubicBezTo>
                  <a:pt x="1467481" y="275970"/>
                  <a:pt x="1463658" y="280570"/>
                  <a:pt x="1459825" y="285184"/>
                </a:cubicBezTo>
                <a:cubicBezTo>
                  <a:pt x="1449898" y="297156"/>
                  <a:pt x="1457173" y="315360"/>
                  <a:pt x="1472619" y="317170"/>
                </a:cubicBezTo>
                <a:cubicBezTo>
                  <a:pt x="1472739" y="317184"/>
                  <a:pt x="1472858" y="317198"/>
                  <a:pt x="1472982" y="317212"/>
                </a:cubicBezTo>
                <a:cubicBezTo>
                  <a:pt x="1473106" y="317226"/>
                  <a:pt x="1473221" y="317239"/>
                  <a:pt x="1473345" y="317253"/>
                </a:cubicBezTo>
                <a:cubicBezTo>
                  <a:pt x="1495533" y="319854"/>
                  <a:pt x="1517607" y="311283"/>
                  <a:pt x="1532042" y="294233"/>
                </a:cubicBezTo>
                <a:cubicBezTo>
                  <a:pt x="1536141" y="289389"/>
                  <a:pt x="1540241" y="284568"/>
                  <a:pt x="1544336" y="279770"/>
                </a:cubicBezTo>
                <a:close/>
                <a:moveTo>
                  <a:pt x="1571414" y="376134"/>
                </a:moveTo>
                <a:cubicBezTo>
                  <a:pt x="1583735" y="361556"/>
                  <a:pt x="1574916" y="339101"/>
                  <a:pt x="1555972" y="336780"/>
                </a:cubicBezTo>
                <a:cubicBezTo>
                  <a:pt x="1555825" y="336762"/>
                  <a:pt x="1555673" y="336744"/>
                  <a:pt x="1555526" y="336725"/>
                </a:cubicBezTo>
                <a:cubicBezTo>
                  <a:pt x="1555379" y="336707"/>
                  <a:pt x="1555228" y="336689"/>
                  <a:pt x="1555081" y="336670"/>
                </a:cubicBezTo>
                <a:cubicBezTo>
                  <a:pt x="1527354" y="333279"/>
                  <a:pt x="1499867" y="344340"/>
                  <a:pt x="1482050" y="365858"/>
                </a:cubicBezTo>
                <a:cubicBezTo>
                  <a:pt x="1476176" y="372949"/>
                  <a:pt x="1470303" y="380072"/>
                  <a:pt x="1464434" y="387228"/>
                </a:cubicBezTo>
                <a:cubicBezTo>
                  <a:pt x="1452315" y="401989"/>
                  <a:pt x="1461295" y="424293"/>
                  <a:pt x="1480267" y="426508"/>
                </a:cubicBezTo>
                <a:cubicBezTo>
                  <a:pt x="1480414" y="426526"/>
                  <a:pt x="1480561" y="426540"/>
                  <a:pt x="1480708" y="426558"/>
                </a:cubicBezTo>
                <a:cubicBezTo>
                  <a:pt x="1480855" y="426577"/>
                  <a:pt x="1481002" y="426590"/>
                  <a:pt x="1481149" y="426609"/>
                </a:cubicBezTo>
                <a:cubicBezTo>
                  <a:pt x="1508282" y="429780"/>
                  <a:pt x="1535250" y="419210"/>
                  <a:pt x="1552792" y="398271"/>
                </a:cubicBezTo>
                <a:cubicBezTo>
                  <a:pt x="1559001" y="390859"/>
                  <a:pt x="1565210" y="383478"/>
                  <a:pt x="1571419" y="376134"/>
                </a:cubicBezTo>
                <a:close/>
                <a:moveTo>
                  <a:pt x="1392175" y="355669"/>
                </a:moveTo>
                <a:cubicBezTo>
                  <a:pt x="1404423" y="340489"/>
                  <a:pt x="1395071" y="317736"/>
                  <a:pt x="1375690" y="315562"/>
                </a:cubicBezTo>
                <a:cubicBezTo>
                  <a:pt x="1375539" y="315544"/>
                  <a:pt x="1375387" y="315530"/>
                  <a:pt x="1375235" y="315511"/>
                </a:cubicBezTo>
                <a:cubicBezTo>
                  <a:pt x="1375084" y="315493"/>
                  <a:pt x="1374932" y="315479"/>
                  <a:pt x="1374780" y="315461"/>
                </a:cubicBezTo>
                <a:cubicBezTo>
                  <a:pt x="1346737" y="312317"/>
                  <a:pt x="1319108" y="323972"/>
                  <a:pt x="1301616" y="346119"/>
                </a:cubicBezTo>
                <a:cubicBezTo>
                  <a:pt x="1296267" y="352893"/>
                  <a:pt x="1290913" y="359690"/>
                  <a:pt x="1285559" y="366520"/>
                </a:cubicBezTo>
                <a:cubicBezTo>
                  <a:pt x="1273541" y="381851"/>
                  <a:pt x="1283013" y="404434"/>
                  <a:pt x="1302379" y="406516"/>
                </a:cubicBezTo>
                <a:lnTo>
                  <a:pt x="1302825" y="406562"/>
                </a:lnTo>
                <a:lnTo>
                  <a:pt x="1303271" y="406608"/>
                </a:lnTo>
                <a:cubicBezTo>
                  <a:pt x="1330771" y="409568"/>
                  <a:pt x="1357932" y="398331"/>
                  <a:pt x="1375226" y="376740"/>
                </a:cubicBezTo>
                <a:cubicBezTo>
                  <a:pt x="1380874" y="369686"/>
                  <a:pt x="1386523" y="362659"/>
                  <a:pt x="1392166" y="355664"/>
                </a:cubicBezTo>
                <a:close/>
                <a:moveTo>
                  <a:pt x="1210634" y="336753"/>
                </a:moveTo>
                <a:cubicBezTo>
                  <a:pt x="1222776" y="320999"/>
                  <a:pt x="1212886" y="298020"/>
                  <a:pt x="1193101" y="295998"/>
                </a:cubicBezTo>
                <a:cubicBezTo>
                  <a:pt x="1192950" y="295984"/>
                  <a:pt x="1192794" y="295966"/>
                  <a:pt x="1192642" y="295952"/>
                </a:cubicBezTo>
                <a:cubicBezTo>
                  <a:pt x="1192490" y="295938"/>
                  <a:pt x="1192334" y="295920"/>
                  <a:pt x="1192182" y="295906"/>
                </a:cubicBezTo>
                <a:cubicBezTo>
                  <a:pt x="1163808" y="293011"/>
                  <a:pt x="1136036" y="305240"/>
                  <a:pt x="1118894" y="328035"/>
                </a:cubicBezTo>
                <a:cubicBezTo>
                  <a:pt x="1114087" y="334427"/>
                  <a:pt x="1109280" y="340843"/>
                  <a:pt x="1104468" y="347277"/>
                </a:cubicBezTo>
                <a:cubicBezTo>
                  <a:pt x="1092592" y="363165"/>
                  <a:pt x="1102579" y="385946"/>
                  <a:pt x="1122318" y="387908"/>
                </a:cubicBezTo>
                <a:lnTo>
                  <a:pt x="1122768" y="387954"/>
                </a:lnTo>
                <a:lnTo>
                  <a:pt x="1123223" y="388000"/>
                </a:lnTo>
                <a:cubicBezTo>
                  <a:pt x="1150995" y="390762"/>
                  <a:pt x="1178262" y="378992"/>
                  <a:pt x="1195220" y="356827"/>
                </a:cubicBezTo>
                <a:cubicBezTo>
                  <a:pt x="1200358" y="350113"/>
                  <a:pt x="1205496" y="343421"/>
                  <a:pt x="1210630" y="336757"/>
                </a:cubicBezTo>
                <a:close/>
                <a:moveTo>
                  <a:pt x="1568725" y="437032"/>
                </a:moveTo>
                <a:cubicBezTo>
                  <a:pt x="1568578" y="437014"/>
                  <a:pt x="1568431" y="436995"/>
                  <a:pt x="1568289" y="436977"/>
                </a:cubicBezTo>
                <a:cubicBezTo>
                  <a:pt x="1541096" y="433682"/>
                  <a:pt x="1514160" y="444633"/>
                  <a:pt x="1496770" y="465797"/>
                </a:cubicBezTo>
                <a:cubicBezTo>
                  <a:pt x="1490033" y="473996"/>
                  <a:pt x="1483300" y="482231"/>
                  <a:pt x="1476572" y="490490"/>
                </a:cubicBezTo>
                <a:cubicBezTo>
                  <a:pt x="1459553" y="511382"/>
                  <a:pt x="1433045" y="522108"/>
                  <a:pt x="1406261" y="519149"/>
                </a:cubicBezTo>
                <a:cubicBezTo>
                  <a:pt x="1406114" y="519135"/>
                  <a:pt x="1405972" y="519117"/>
                  <a:pt x="1405825" y="519103"/>
                </a:cubicBezTo>
                <a:cubicBezTo>
                  <a:pt x="1405677" y="519089"/>
                  <a:pt x="1405535" y="519071"/>
                  <a:pt x="1405388" y="519057"/>
                </a:cubicBezTo>
                <a:cubicBezTo>
                  <a:pt x="1386564" y="516980"/>
                  <a:pt x="1377451" y="494994"/>
                  <a:pt x="1389252" y="480186"/>
                </a:cubicBezTo>
                <a:cubicBezTo>
                  <a:pt x="1395746" y="472038"/>
                  <a:pt x="1402249" y="463913"/>
                  <a:pt x="1408752" y="455824"/>
                </a:cubicBezTo>
                <a:cubicBezTo>
                  <a:pt x="1420747" y="440902"/>
                  <a:pt x="1411542" y="418589"/>
                  <a:pt x="1392515" y="416452"/>
                </a:cubicBezTo>
                <a:cubicBezTo>
                  <a:pt x="1392368" y="416434"/>
                  <a:pt x="1392217" y="416420"/>
                  <a:pt x="1392069" y="416402"/>
                </a:cubicBezTo>
                <a:cubicBezTo>
                  <a:pt x="1391922" y="416383"/>
                  <a:pt x="1391771" y="416370"/>
                  <a:pt x="1391624" y="416351"/>
                </a:cubicBezTo>
                <a:cubicBezTo>
                  <a:pt x="1364114" y="413258"/>
                  <a:pt x="1337013" y="424734"/>
                  <a:pt x="1319894" y="446485"/>
                </a:cubicBezTo>
                <a:cubicBezTo>
                  <a:pt x="1313616" y="454464"/>
                  <a:pt x="1307338" y="462469"/>
                  <a:pt x="1301065" y="470498"/>
                </a:cubicBezTo>
                <a:cubicBezTo>
                  <a:pt x="1284331" y="491924"/>
                  <a:pt x="1257694" y="503128"/>
                  <a:pt x="1230653" y="500334"/>
                </a:cubicBezTo>
                <a:cubicBezTo>
                  <a:pt x="1230506" y="500320"/>
                  <a:pt x="1230359" y="500302"/>
                  <a:pt x="1230212" y="500288"/>
                </a:cubicBezTo>
                <a:cubicBezTo>
                  <a:pt x="1230065" y="500274"/>
                  <a:pt x="1229918" y="500256"/>
                  <a:pt x="1229771" y="500242"/>
                </a:cubicBezTo>
                <a:cubicBezTo>
                  <a:pt x="1210579" y="498261"/>
                  <a:pt x="1201001" y="476031"/>
                  <a:pt x="1212711" y="460700"/>
                </a:cubicBezTo>
                <a:cubicBezTo>
                  <a:pt x="1218713" y="452837"/>
                  <a:pt x="1224720" y="444996"/>
                  <a:pt x="1230731" y="437188"/>
                </a:cubicBezTo>
                <a:cubicBezTo>
                  <a:pt x="1242630" y="421719"/>
                  <a:pt x="1232937" y="399159"/>
                  <a:pt x="1213520" y="397150"/>
                </a:cubicBezTo>
                <a:cubicBezTo>
                  <a:pt x="1213369" y="397136"/>
                  <a:pt x="1213221" y="397118"/>
                  <a:pt x="1213070" y="397104"/>
                </a:cubicBezTo>
                <a:cubicBezTo>
                  <a:pt x="1212918" y="397090"/>
                  <a:pt x="1212771" y="397072"/>
                  <a:pt x="1212619" y="397058"/>
                </a:cubicBezTo>
                <a:cubicBezTo>
                  <a:pt x="1184852" y="394186"/>
                  <a:pt x="1157663" y="406218"/>
                  <a:pt x="1140903" y="428539"/>
                </a:cubicBezTo>
                <a:cubicBezTo>
                  <a:pt x="1135145" y="436205"/>
                  <a:pt x="1129391" y="443898"/>
                  <a:pt x="1123632" y="451610"/>
                </a:cubicBezTo>
                <a:cubicBezTo>
                  <a:pt x="1107235" y="473577"/>
                  <a:pt x="1080519" y="485306"/>
                  <a:pt x="1053230" y="482704"/>
                </a:cubicBezTo>
                <a:cubicBezTo>
                  <a:pt x="1053083" y="482691"/>
                  <a:pt x="1052931" y="482677"/>
                  <a:pt x="1052784" y="482663"/>
                </a:cubicBezTo>
                <a:cubicBezTo>
                  <a:pt x="1052637" y="482649"/>
                  <a:pt x="1052485" y="482636"/>
                  <a:pt x="1052338" y="482622"/>
                </a:cubicBezTo>
                <a:cubicBezTo>
                  <a:pt x="1032797" y="480761"/>
                  <a:pt x="1022723" y="458361"/>
                  <a:pt x="1034268" y="442487"/>
                </a:cubicBezTo>
                <a:cubicBezTo>
                  <a:pt x="1039760" y="434936"/>
                  <a:pt x="1045252" y="427408"/>
                  <a:pt x="1050744" y="419904"/>
                </a:cubicBezTo>
                <a:cubicBezTo>
                  <a:pt x="1062486" y="403860"/>
                  <a:pt x="1052256" y="381129"/>
                  <a:pt x="1032462" y="379259"/>
                </a:cubicBezTo>
                <a:cubicBezTo>
                  <a:pt x="1032310" y="379245"/>
                  <a:pt x="1032158" y="379231"/>
                  <a:pt x="1032007" y="379218"/>
                </a:cubicBezTo>
                <a:cubicBezTo>
                  <a:pt x="1031855" y="379204"/>
                  <a:pt x="1031703" y="379190"/>
                  <a:pt x="1031552" y="379176"/>
                </a:cubicBezTo>
                <a:cubicBezTo>
                  <a:pt x="1003550" y="376534"/>
                  <a:pt x="976297" y="389048"/>
                  <a:pt x="959918" y="411912"/>
                </a:cubicBezTo>
                <a:cubicBezTo>
                  <a:pt x="946098" y="431209"/>
                  <a:pt x="932284" y="450649"/>
                  <a:pt x="918501" y="470222"/>
                </a:cubicBezTo>
                <a:cubicBezTo>
                  <a:pt x="895807" y="502342"/>
                  <a:pt x="873182" y="534811"/>
                  <a:pt x="850700" y="567422"/>
                </a:cubicBezTo>
                <a:cubicBezTo>
                  <a:pt x="828213" y="600034"/>
                  <a:pt x="805800" y="632852"/>
                  <a:pt x="783598" y="665670"/>
                </a:cubicBezTo>
                <a:cubicBezTo>
                  <a:pt x="767816" y="689063"/>
                  <a:pt x="752177" y="712386"/>
                  <a:pt x="736606" y="735705"/>
                </a:cubicBezTo>
                <a:cubicBezTo>
                  <a:pt x="729414" y="746390"/>
                  <a:pt x="722290" y="757139"/>
                  <a:pt x="715167" y="767824"/>
                </a:cubicBezTo>
                <a:cubicBezTo>
                  <a:pt x="691917" y="802669"/>
                  <a:pt x="668943" y="837372"/>
                  <a:pt x="646318" y="871730"/>
                </a:cubicBezTo>
                <a:cubicBezTo>
                  <a:pt x="623693" y="906152"/>
                  <a:pt x="601418" y="940229"/>
                  <a:pt x="579491" y="973746"/>
                </a:cubicBezTo>
                <a:cubicBezTo>
                  <a:pt x="557565" y="1007332"/>
                  <a:pt x="536057" y="1040499"/>
                  <a:pt x="514972" y="1072899"/>
                </a:cubicBezTo>
                <a:cubicBezTo>
                  <a:pt x="493882" y="1105437"/>
                  <a:pt x="473215" y="1137350"/>
                  <a:pt x="452966" y="1168353"/>
                </a:cubicBezTo>
                <a:cubicBezTo>
                  <a:pt x="432786" y="1199425"/>
                  <a:pt x="413093" y="1229729"/>
                  <a:pt x="393961" y="1258990"/>
                </a:cubicBezTo>
                <a:cubicBezTo>
                  <a:pt x="374829" y="1288315"/>
                  <a:pt x="356184" y="1316666"/>
                  <a:pt x="338169" y="1343832"/>
                </a:cubicBezTo>
                <a:cubicBezTo>
                  <a:pt x="320153" y="1371066"/>
                  <a:pt x="302768" y="1397110"/>
                  <a:pt x="285938" y="1421900"/>
                </a:cubicBezTo>
                <a:cubicBezTo>
                  <a:pt x="274835" y="1438307"/>
                  <a:pt x="264085" y="1454088"/>
                  <a:pt x="253538" y="1469309"/>
                </a:cubicBezTo>
                <a:cubicBezTo>
                  <a:pt x="237899" y="1491934"/>
                  <a:pt x="222884" y="1513231"/>
                  <a:pt x="208431" y="1533273"/>
                </a:cubicBezTo>
                <a:cubicBezTo>
                  <a:pt x="176100" y="1578100"/>
                  <a:pt x="146774" y="1616295"/>
                  <a:pt x="120519" y="1647229"/>
                </a:cubicBezTo>
                <a:cubicBezTo>
                  <a:pt x="94195" y="1678301"/>
                  <a:pt x="70940" y="1702185"/>
                  <a:pt x="50902" y="1718243"/>
                </a:cubicBezTo>
                <a:cubicBezTo>
                  <a:pt x="30723" y="1734512"/>
                  <a:pt x="13686" y="1742890"/>
                  <a:pt x="0" y="1742890"/>
                </a:cubicBezTo>
                <a:cubicBezTo>
                  <a:pt x="14454" y="1743726"/>
                  <a:pt x="28838" y="1744493"/>
                  <a:pt x="43292" y="1745266"/>
                </a:cubicBezTo>
                <a:cubicBezTo>
                  <a:pt x="53136" y="1745822"/>
                  <a:pt x="62985" y="1746313"/>
                  <a:pt x="72829" y="1746800"/>
                </a:cubicBezTo>
                <a:cubicBezTo>
                  <a:pt x="74856" y="1746869"/>
                  <a:pt x="76878" y="1746938"/>
                  <a:pt x="78904" y="1747081"/>
                </a:cubicBezTo>
                <a:cubicBezTo>
                  <a:pt x="91823" y="1747710"/>
                  <a:pt x="104811" y="1748266"/>
                  <a:pt x="117729" y="1748827"/>
                </a:cubicBezTo>
                <a:cubicBezTo>
                  <a:pt x="130717" y="1749383"/>
                  <a:pt x="143704" y="1749944"/>
                  <a:pt x="156623" y="1750431"/>
                </a:cubicBezTo>
                <a:cubicBezTo>
                  <a:pt x="183366" y="1751548"/>
                  <a:pt x="210182" y="1752527"/>
                  <a:pt x="236924" y="1753225"/>
                </a:cubicBezTo>
                <a:cubicBezTo>
                  <a:pt x="247398" y="1753575"/>
                  <a:pt x="257941" y="1753924"/>
                  <a:pt x="268415" y="1754204"/>
                </a:cubicBezTo>
                <a:cubicBezTo>
                  <a:pt x="284054" y="1754691"/>
                  <a:pt x="299767" y="1755114"/>
                  <a:pt x="315406" y="1755390"/>
                </a:cubicBezTo>
                <a:lnTo>
                  <a:pt x="316104" y="1755390"/>
                </a:lnTo>
                <a:cubicBezTo>
                  <a:pt x="316803" y="1755390"/>
                  <a:pt x="317571" y="1755459"/>
                  <a:pt x="318269" y="1755459"/>
                </a:cubicBezTo>
                <a:cubicBezTo>
                  <a:pt x="327557" y="1755670"/>
                  <a:pt x="336841" y="1755877"/>
                  <a:pt x="346129" y="1756015"/>
                </a:cubicBezTo>
                <a:cubicBezTo>
                  <a:pt x="352204" y="1756153"/>
                  <a:pt x="358349" y="1756295"/>
                  <a:pt x="364424" y="1756364"/>
                </a:cubicBezTo>
                <a:cubicBezTo>
                  <a:pt x="369521" y="1756502"/>
                  <a:pt x="374549" y="1756576"/>
                  <a:pt x="379576" y="1756645"/>
                </a:cubicBezTo>
                <a:cubicBezTo>
                  <a:pt x="384604" y="1756714"/>
                  <a:pt x="389632" y="1756782"/>
                  <a:pt x="394660" y="1756856"/>
                </a:cubicBezTo>
                <a:lnTo>
                  <a:pt x="394729" y="1756856"/>
                </a:lnTo>
                <a:cubicBezTo>
                  <a:pt x="401503" y="1756925"/>
                  <a:pt x="408203" y="1757067"/>
                  <a:pt x="414908" y="1757067"/>
                </a:cubicBezTo>
                <a:cubicBezTo>
                  <a:pt x="419031" y="1757136"/>
                  <a:pt x="423149" y="1757205"/>
                  <a:pt x="427267" y="1757205"/>
                </a:cubicBezTo>
                <a:cubicBezTo>
                  <a:pt x="431596" y="1757274"/>
                  <a:pt x="435994" y="1757343"/>
                  <a:pt x="440323" y="1757343"/>
                </a:cubicBezTo>
                <a:cubicBezTo>
                  <a:pt x="451564" y="1757481"/>
                  <a:pt x="462805" y="1757554"/>
                  <a:pt x="474051" y="1757554"/>
                </a:cubicBezTo>
                <a:cubicBezTo>
                  <a:pt x="474120" y="1757623"/>
                  <a:pt x="474189" y="1757623"/>
                  <a:pt x="474258" y="1757554"/>
                </a:cubicBezTo>
                <a:cubicBezTo>
                  <a:pt x="500582" y="1757692"/>
                  <a:pt x="526976" y="1757761"/>
                  <a:pt x="553300" y="1757623"/>
                </a:cubicBezTo>
                <a:cubicBezTo>
                  <a:pt x="565451" y="1757623"/>
                  <a:pt x="580879" y="1750362"/>
                  <a:pt x="599524" y="1736396"/>
                </a:cubicBezTo>
                <a:cubicBezTo>
                  <a:pt x="619493" y="1721381"/>
                  <a:pt x="643096" y="1698688"/>
                  <a:pt x="670331" y="1668875"/>
                </a:cubicBezTo>
                <a:cubicBezTo>
                  <a:pt x="697561" y="1638989"/>
                  <a:pt x="728426" y="1601979"/>
                  <a:pt x="762710" y="1558407"/>
                </a:cubicBezTo>
                <a:cubicBezTo>
                  <a:pt x="784287" y="1531035"/>
                  <a:pt x="807261" y="1501149"/>
                  <a:pt x="831559" y="1468749"/>
                </a:cubicBezTo>
                <a:cubicBezTo>
                  <a:pt x="836026" y="1462742"/>
                  <a:pt x="840566" y="1456740"/>
                  <a:pt x="845176" y="1450591"/>
                </a:cubicBezTo>
                <a:cubicBezTo>
                  <a:pt x="862842" y="1426849"/>
                  <a:pt x="881276" y="1401922"/>
                  <a:pt x="900408" y="1375878"/>
                </a:cubicBezTo>
                <a:cubicBezTo>
                  <a:pt x="919609" y="1349834"/>
                  <a:pt x="939439" y="1322600"/>
                  <a:pt x="960042" y="1294460"/>
                </a:cubicBezTo>
                <a:cubicBezTo>
                  <a:pt x="980502" y="1266251"/>
                  <a:pt x="1001730" y="1237133"/>
                  <a:pt x="1023445" y="1207246"/>
                </a:cubicBezTo>
                <a:cubicBezTo>
                  <a:pt x="1045298" y="1177291"/>
                  <a:pt x="1067716" y="1146569"/>
                  <a:pt x="1090616" y="1115286"/>
                </a:cubicBezTo>
                <a:cubicBezTo>
                  <a:pt x="1113521" y="1083933"/>
                  <a:pt x="1136983" y="1051952"/>
                  <a:pt x="1160931" y="1019552"/>
                </a:cubicBezTo>
                <a:cubicBezTo>
                  <a:pt x="1184879" y="987083"/>
                  <a:pt x="1209320" y="954196"/>
                  <a:pt x="1234178" y="921028"/>
                </a:cubicBezTo>
                <a:cubicBezTo>
                  <a:pt x="1259037" y="887792"/>
                  <a:pt x="1284313" y="854275"/>
                  <a:pt x="1310008" y="820689"/>
                </a:cubicBezTo>
                <a:cubicBezTo>
                  <a:pt x="1331443" y="792549"/>
                  <a:pt x="1353162" y="764336"/>
                  <a:pt x="1375088" y="736128"/>
                </a:cubicBezTo>
                <a:cubicBezTo>
                  <a:pt x="1378719" y="731449"/>
                  <a:pt x="1382281" y="726771"/>
                  <a:pt x="1385911" y="722161"/>
                </a:cubicBezTo>
                <a:cubicBezTo>
                  <a:pt x="1410489" y="690460"/>
                  <a:pt x="1435421" y="658827"/>
                  <a:pt x="1460486" y="627475"/>
                </a:cubicBezTo>
                <a:cubicBezTo>
                  <a:pt x="1485556" y="596054"/>
                  <a:pt x="1510833" y="564840"/>
                  <a:pt x="1536178" y="533975"/>
                </a:cubicBezTo>
                <a:cubicBezTo>
                  <a:pt x="1552250" y="514415"/>
                  <a:pt x="1568348" y="494994"/>
                  <a:pt x="1584461" y="475770"/>
                </a:cubicBezTo>
                <a:cubicBezTo>
                  <a:pt x="1596507" y="461389"/>
                  <a:pt x="1587784" y="439357"/>
                  <a:pt x="1569162" y="437101"/>
                </a:cubicBezTo>
                <a:cubicBezTo>
                  <a:pt x="1569015" y="437083"/>
                  <a:pt x="1568868" y="437064"/>
                  <a:pt x="1568725" y="437046"/>
                </a:cubicBezTo>
                <a:close/>
                <a:moveTo>
                  <a:pt x="1724484" y="302368"/>
                </a:moveTo>
                <a:cubicBezTo>
                  <a:pt x="1734636" y="291011"/>
                  <a:pt x="1727936" y="272927"/>
                  <a:pt x="1712839" y="270891"/>
                </a:cubicBezTo>
                <a:cubicBezTo>
                  <a:pt x="1712719" y="270873"/>
                  <a:pt x="1712600" y="270859"/>
                  <a:pt x="1712480" y="270841"/>
                </a:cubicBezTo>
                <a:cubicBezTo>
                  <a:pt x="1712361" y="270822"/>
                  <a:pt x="1712241" y="270809"/>
                  <a:pt x="1712122" y="270790"/>
                </a:cubicBezTo>
                <a:cubicBezTo>
                  <a:pt x="1689750" y="267780"/>
                  <a:pt x="1667401" y="276278"/>
                  <a:pt x="1652552" y="293282"/>
                </a:cubicBezTo>
                <a:cubicBezTo>
                  <a:pt x="1648319" y="298126"/>
                  <a:pt x="1644082" y="302997"/>
                  <a:pt x="1639840" y="307892"/>
                </a:cubicBezTo>
                <a:cubicBezTo>
                  <a:pt x="1629872" y="319386"/>
                  <a:pt x="1636710" y="337346"/>
                  <a:pt x="1651798" y="339276"/>
                </a:cubicBezTo>
                <a:cubicBezTo>
                  <a:pt x="1651918" y="339290"/>
                  <a:pt x="1652033" y="339308"/>
                  <a:pt x="1652152" y="339322"/>
                </a:cubicBezTo>
                <a:cubicBezTo>
                  <a:pt x="1652272" y="339336"/>
                  <a:pt x="1652391" y="339354"/>
                  <a:pt x="1652506" y="339368"/>
                </a:cubicBezTo>
                <a:cubicBezTo>
                  <a:pt x="1674395" y="342171"/>
                  <a:pt x="1696303" y="334064"/>
                  <a:pt x="1710945" y="317561"/>
                </a:cubicBezTo>
                <a:cubicBezTo>
                  <a:pt x="1715463" y="312469"/>
                  <a:pt x="1719976" y="307404"/>
                  <a:pt x="1724480" y="302363"/>
                </a:cubicBezTo>
                <a:close/>
                <a:moveTo>
                  <a:pt x="1850776" y="143552"/>
                </a:moveTo>
                <a:cubicBezTo>
                  <a:pt x="1856102" y="138056"/>
                  <a:pt x="1852991" y="128841"/>
                  <a:pt x="1845421" y="127725"/>
                </a:cubicBezTo>
                <a:cubicBezTo>
                  <a:pt x="1845362" y="127715"/>
                  <a:pt x="1845297" y="127706"/>
                  <a:pt x="1845238" y="127697"/>
                </a:cubicBezTo>
                <a:cubicBezTo>
                  <a:pt x="1845178" y="127688"/>
                  <a:pt x="1845114" y="127679"/>
                  <a:pt x="1845054" y="127670"/>
                </a:cubicBezTo>
                <a:cubicBezTo>
                  <a:pt x="1833592" y="125978"/>
                  <a:pt x="1822015" y="129977"/>
                  <a:pt x="1814056" y="138391"/>
                </a:cubicBezTo>
                <a:cubicBezTo>
                  <a:pt x="1812824" y="139692"/>
                  <a:pt x="1811597" y="140997"/>
                  <a:pt x="1810360" y="142307"/>
                </a:cubicBezTo>
                <a:cubicBezTo>
                  <a:pt x="1805112" y="147886"/>
                  <a:pt x="1808352" y="157073"/>
                  <a:pt x="1815940" y="158144"/>
                </a:cubicBezTo>
                <a:cubicBezTo>
                  <a:pt x="1815999" y="158153"/>
                  <a:pt x="1816059" y="158162"/>
                  <a:pt x="1816123" y="158171"/>
                </a:cubicBezTo>
                <a:cubicBezTo>
                  <a:pt x="1816188" y="158181"/>
                  <a:pt x="1816243" y="158190"/>
                  <a:pt x="1816307" y="158199"/>
                </a:cubicBezTo>
                <a:cubicBezTo>
                  <a:pt x="1827558" y="159789"/>
                  <a:pt x="1838886" y="155887"/>
                  <a:pt x="1846768" y="147707"/>
                </a:cubicBezTo>
                <a:cubicBezTo>
                  <a:pt x="1848110" y="146314"/>
                  <a:pt x="1849447" y="144931"/>
                  <a:pt x="1850780" y="143552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7200006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78468D-BFFF-16E8-C21F-78F889C8C96D}"/>
              </a:ext>
            </a:extLst>
          </p:cNvPr>
          <p:cNvSpPr/>
          <p:nvPr/>
        </p:nvSpPr>
        <p:spPr>
          <a:xfrm>
            <a:off x="5292443" y="1665289"/>
            <a:ext cx="2081987" cy="2132505"/>
          </a:xfrm>
          <a:custGeom>
            <a:avLst/>
            <a:gdLst>
              <a:gd name="connsiteX0" fmla="*/ 2081987 w 2081987"/>
              <a:gd name="connsiteY0" fmla="*/ 5449 h 2132505"/>
              <a:gd name="connsiteX1" fmla="*/ 1724806 w 2081987"/>
              <a:gd name="connsiteY1" fmla="*/ 361077 h 2132505"/>
              <a:gd name="connsiteX2" fmla="*/ 1207389 w 2081987"/>
              <a:gd name="connsiteY2" fmla="*/ 1173007 h 2132505"/>
              <a:gd name="connsiteX3" fmla="*/ 786456 w 2081987"/>
              <a:gd name="connsiteY3" fmla="*/ 1881868 h 2132505"/>
              <a:gd name="connsiteX4" fmla="*/ 554527 w 2081987"/>
              <a:gd name="connsiteY4" fmla="*/ 2132286 h 2132505"/>
              <a:gd name="connsiteX5" fmla="*/ 0 w 2081987"/>
              <a:gd name="connsiteY5" fmla="*/ 2053216 h 2132505"/>
              <a:gd name="connsiteX6" fmla="*/ 207865 w 2081987"/>
              <a:gd name="connsiteY6" fmla="*/ 1833424 h 2132505"/>
              <a:gd name="connsiteX7" fmla="*/ 565516 w 2081987"/>
              <a:gd name="connsiteY7" fmla="*/ 1173586 h 2132505"/>
              <a:gd name="connsiteX8" fmla="*/ 1010365 w 2081987"/>
              <a:gd name="connsiteY8" fmla="*/ 378605 h 2132505"/>
              <a:gd name="connsiteX9" fmla="*/ 1334751 w 2081987"/>
              <a:gd name="connsiteY9" fmla="*/ 7968 h 2132505"/>
              <a:gd name="connsiteX10" fmla="*/ 2081987 w 2081987"/>
              <a:gd name="connsiteY10" fmla="*/ 5454 h 213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1987" h="2132505">
                <a:moveTo>
                  <a:pt x="2081987" y="5449"/>
                </a:moveTo>
                <a:cubicBezTo>
                  <a:pt x="2020004" y="3294"/>
                  <a:pt x="1889655" y="134943"/>
                  <a:pt x="1724806" y="361077"/>
                </a:cubicBezTo>
                <a:cubicBezTo>
                  <a:pt x="1564052" y="580868"/>
                  <a:pt x="1376283" y="885447"/>
                  <a:pt x="1207389" y="1173007"/>
                </a:cubicBezTo>
                <a:cubicBezTo>
                  <a:pt x="1043804" y="1450829"/>
                  <a:pt x="897062" y="1710865"/>
                  <a:pt x="786456" y="1881868"/>
                </a:cubicBezTo>
                <a:cubicBezTo>
                  <a:pt x="678355" y="2049227"/>
                  <a:pt x="600907" y="2137516"/>
                  <a:pt x="554527" y="2132286"/>
                </a:cubicBezTo>
                <a:cubicBezTo>
                  <a:pt x="369429" y="2111062"/>
                  <a:pt x="184505" y="2084614"/>
                  <a:pt x="0" y="2053216"/>
                </a:cubicBezTo>
                <a:cubicBezTo>
                  <a:pt x="46224" y="2060937"/>
                  <a:pt x="115036" y="1984882"/>
                  <a:pt x="207865" y="1833424"/>
                </a:cubicBezTo>
                <a:cubicBezTo>
                  <a:pt x="302837" y="1678755"/>
                  <a:pt x="426513" y="1438498"/>
                  <a:pt x="565516" y="1173586"/>
                </a:cubicBezTo>
                <a:cubicBezTo>
                  <a:pt x="708981" y="899854"/>
                  <a:pt x="869634" y="600791"/>
                  <a:pt x="1010365" y="378605"/>
                </a:cubicBezTo>
                <a:cubicBezTo>
                  <a:pt x="1154649" y="150293"/>
                  <a:pt x="1272525" y="10141"/>
                  <a:pt x="1334751" y="7968"/>
                </a:cubicBezTo>
                <a:cubicBezTo>
                  <a:pt x="1584185" y="-1651"/>
                  <a:pt x="1833408" y="-2649"/>
                  <a:pt x="2081987" y="5454"/>
                </a:cubicBezTo>
                <a:close/>
              </a:path>
            </a:pathLst>
          </a:custGeom>
          <a:gradFill>
            <a:gsLst>
              <a:gs pos="0">
                <a:srgbClr val="A998C0"/>
              </a:gs>
              <a:gs pos="50000">
                <a:srgbClr val="512F80"/>
              </a:gs>
              <a:gs pos="100000">
                <a:srgbClr val="413191"/>
              </a:gs>
            </a:gsLst>
            <a:lin ang="180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A6697E-0B6E-26B8-C1D7-F17E47067C5C}"/>
              </a:ext>
            </a:extLst>
          </p:cNvPr>
          <p:cNvSpPr/>
          <p:nvPr/>
        </p:nvSpPr>
        <p:spPr>
          <a:xfrm>
            <a:off x="4192286" y="1727477"/>
            <a:ext cx="1686394" cy="1883300"/>
          </a:xfrm>
          <a:custGeom>
            <a:avLst/>
            <a:gdLst>
              <a:gd name="connsiteX0" fmla="*/ 1686390 w 1686394"/>
              <a:gd name="connsiteY0" fmla="*/ 9 h 1883300"/>
              <a:gd name="connsiteX1" fmla="*/ 1395916 w 1686394"/>
              <a:gd name="connsiteY1" fmla="*/ 367568 h 1883300"/>
              <a:gd name="connsiteX2" fmla="*/ 1024966 w 1686394"/>
              <a:gd name="connsiteY2" fmla="*/ 1112414 h 1883300"/>
              <a:gd name="connsiteX3" fmla="*/ 731454 w 1686394"/>
              <a:gd name="connsiteY3" fmla="*/ 1700158 h 1883300"/>
              <a:gd name="connsiteX4" fmla="*/ 548116 w 1686394"/>
              <a:gd name="connsiteY4" fmla="*/ 1882233 h 1883300"/>
              <a:gd name="connsiteX5" fmla="*/ 0 w 1686394"/>
              <a:gd name="connsiteY5" fmla="*/ 1745344 h 1883300"/>
              <a:gd name="connsiteX6" fmla="*/ 158466 w 1686394"/>
              <a:gd name="connsiteY6" fmla="*/ 1607683 h 1883300"/>
              <a:gd name="connsiteX7" fmla="*/ 387325 w 1686394"/>
              <a:gd name="connsiteY7" fmla="*/ 1113843 h 1883300"/>
              <a:gd name="connsiteX8" fmla="*/ 683488 w 1686394"/>
              <a:gd name="connsiteY8" fmla="*/ 450470 h 1883300"/>
              <a:gd name="connsiteX9" fmla="*/ 939159 w 1686394"/>
              <a:gd name="connsiteY9" fmla="*/ 103073 h 1883300"/>
              <a:gd name="connsiteX10" fmla="*/ 1686395 w 1686394"/>
              <a:gd name="connsiteY10" fmla="*/ 0 h 188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6394" h="1883300">
                <a:moveTo>
                  <a:pt x="1686390" y="9"/>
                </a:moveTo>
                <a:cubicBezTo>
                  <a:pt x="1624150" y="6310"/>
                  <a:pt x="1519156" y="147624"/>
                  <a:pt x="1395916" y="367568"/>
                </a:cubicBezTo>
                <a:cubicBezTo>
                  <a:pt x="1275687" y="581853"/>
                  <a:pt x="1142622" y="862805"/>
                  <a:pt x="1024966" y="1112414"/>
                </a:cubicBezTo>
                <a:cubicBezTo>
                  <a:pt x="910913" y="1354379"/>
                  <a:pt x="810584" y="1566808"/>
                  <a:pt x="731454" y="1700158"/>
                </a:cubicBezTo>
                <a:cubicBezTo>
                  <a:pt x="654094" y="1830825"/>
                  <a:pt x="594055" y="1892325"/>
                  <a:pt x="548116" y="1882233"/>
                </a:cubicBezTo>
                <a:cubicBezTo>
                  <a:pt x="364677" y="1841197"/>
                  <a:pt x="181890" y="1795479"/>
                  <a:pt x="0" y="1745344"/>
                </a:cubicBezTo>
                <a:cubicBezTo>
                  <a:pt x="45539" y="1757702"/>
                  <a:pt x="96694" y="1712948"/>
                  <a:pt x="158466" y="1607683"/>
                </a:cubicBezTo>
                <a:cubicBezTo>
                  <a:pt x="221630" y="1500377"/>
                  <a:pt x="298448" y="1323386"/>
                  <a:pt x="387325" y="1113843"/>
                </a:cubicBezTo>
                <a:cubicBezTo>
                  <a:pt x="478936" y="898068"/>
                  <a:pt x="584087" y="647136"/>
                  <a:pt x="683488" y="450470"/>
                </a:cubicBezTo>
                <a:cubicBezTo>
                  <a:pt x="785344" y="248823"/>
                  <a:pt x="877107" y="113303"/>
                  <a:pt x="939159" y="103073"/>
                </a:cubicBezTo>
                <a:cubicBezTo>
                  <a:pt x="1187743" y="60894"/>
                  <a:pt x="1436965" y="26375"/>
                  <a:pt x="1686395" y="0"/>
                </a:cubicBezTo>
                <a:close/>
              </a:path>
            </a:pathLst>
          </a:custGeom>
          <a:gradFill>
            <a:gsLst>
              <a:gs pos="0">
                <a:srgbClr val="D9EFF4"/>
              </a:gs>
              <a:gs pos="50000">
                <a:srgbClr val="42B0C7"/>
              </a:gs>
              <a:gs pos="100000">
                <a:srgbClr val="3583B8"/>
              </a:gs>
            </a:gsLst>
            <a:lin ang="17999998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A171B6-F1A9-DAD1-4FFE-82D2A3F1D707}"/>
              </a:ext>
            </a:extLst>
          </p:cNvPr>
          <p:cNvSpPr/>
          <p:nvPr/>
        </p:nvSpPr>
        <p:spPr>
          <a:xfrm>
            <a:off x="6358059" y="1665284"/>
            <a:ext cx="1059976" cy="2194873"/>
          </a:xfrm>
          <a:custGeom>
            <a:avLst/>
            <a:gdLst>
              <a:gd name="connsiteX0" fmla="*/ 599679 w 1059976"/>
              <a:gd name="connsiteY0" fmla="*/ 2194806 h 2194873"/>
              <a:gd name="connsiteX1" fmla="*/ 589118 w 1059976"/>
              <a:gd name="connsiteY1" fmla="*/ 1909415 h 2194873"/>
              <a:gd name="connsiteX2" fmla="*/ 782916 w 1059976"/>
              <a:gd name="connsiteY2" fmla="*/ 1172897 h 2194873"/>
              <a:gd name="connsiteX3" fmla="*/ 1015617 w 1059976"/>
              <a:gd name="connsiteY3" fmla="*/ 365516 h 2194873"/>
              <a:gd name="connsiteX4" fmla="*/ 1016366 w 1059976"/>
              <a:gd name="connsiteY4" fmla="*/ 5454 h 2194873"/>
              <a:gd name="connsiteX5" fmla="*/ 269130 w 1059976"/>
              <a:gd name="connsiteY5" fmla="*/ 7968 h 2194873"/>
              <a:gd name="connsiteX6" fmla="*/ 302132 w 1059976"/>
              <a:gd name="connsiteY6" fmla="*/ 365521 h 2194873"/>
              <a:gd name="connsiteX7" fmla="*/ 141773 w 1059976"/>
              <a:gd name="connsiteY7" fmla="*/ 1173007 h 2194873"/>
              <a:gd name="connsiteX8" fmla="*/ 10408 w 1059976"/>
              <a:gd name="connsiteY8" fmla="*/ 1897218 h 2194873"/>
              <a:gd name="connsiteX9" fmla="*/ 44486 w 1059976"/>
              <a:gd name="connsiteY9" fmla="*/ 2180022 h 2194873"/>
              <a:gd name="connsiteX10" fmla="*/ 599679 w 1059976"/>
              <a:gd name="connsiteY10" fmla="*/ 2194801 h 219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9976" h="2194873">
                <a:moveTo>
                  <a:pt x="599679" y="2194806"/>
                </a:moveTo>
                <a:cubicBezTo>
                  <a:pt x="553644" y="2194939"/>
                  <a:pt x="553897" y="2090666"/>
                  <a:pt x="589118" y="1909415"/>
                </a:cubicBezTo>
                <a:cubicBezTo>
                  <a:pt x="625218" y="1723733"/>
                  <a:pt x="700188" y="1452832"/>
                  <a:pt x="782916" y="1172897"/>
                </a:cubicBezTo>
                <a:cubicBezTo>
                  <a:pt x="868250" y="882625"/>
                  <a:pt x="962330" y="583217"/>
                  <a:pt x="1015617" y="365516"/>
                </a:cubicBezTo>
                <a:cubicBezTo>
                  <a:pt x="1070334" y="141929"/>
                  <a:pt x="1078763" y="7692"/>
                  <a:pt x="1016366" y="5454"/>
                </a:cubicBezTo>
                <a:cubicBezTo>
                  <a:pt x="767782" y="-2649"/>
                  <a:pt x="518560" y="-1651"/>
                  <a:pt x="269130" y="7968"/>
                </a:cubicBezTo>
                <a:cubicBezTo>
                  <a:pt x="331724" y="5536"/>
                  <a:pt x="336159" y="140150"/>
                  <a:pt x="302132" y="365521"/>
                </a:cubicBezTo>
                <a:cubicBezTo>
                  <a:pt x="269011" y="584972"/>
                  <a:pt x="201922" y="885612"/>
                  <a:pt x="141773" y="1173007"/>
                </a:cubicBezTo>
                <a:cubicBezTo>
                  <a:pt x="83393" y="1450470"/>
                  <a:pt x="31154" y="1715567"/>
                  <a:pt x="10408" y="1897218"/>
                </a:cubicBezTo>
                <a:cubicBezTo>
                  <a:pt x="-9813" y="2074503"/>
                  <a:pt x="-1660" y="2177227"/>
                  <a:pt x="44486" y="2180022"/>
                </a:cubicBezTo>
                <a:cubicBezTo>
                  <a:pt x="229694" y="2190532"/>
                  <a:pt x="414839" y="2195546"/>
                  <a:pt x="599679" y="2194801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4029F-0E0B-12D0-2F86-20EC2221A80D}"/>
              </a:ext>
            </a:extLst>
          </p:cNvPr>
          <p:cNvSpPr/>
          <p:nvPr/>
        </p:nvSpPr>
        <p:spPr>
          <a:xfrm>
            <a:off x="5131440" y="1727228"/>
            <a:ext cx="818071" cy="2070346"/>
          </a:xfrm>
          <a:custGeom>
            <a:avLst/>
            <a:gdLst>
              <a:gd name="connsiteX0" fmla="*/ 715530 w 818071"/>
              <a:gd name="connsiteY0" fmla="*/ 2070347 h 2070346"/>
              <a:gd name="connsiteX1" fmla="*/ 658010 w 818071"/>
              <a:gd name="connsiteY1" fmla="*/ 1798614 h 2070346"/>
              <a:gd name="connsiteX2" fmla="*/ 726518 w 818071"/>
              <a:gd name="connsiteY2" fmla="*/ 1111647 h 2070346"/>
              <a:gd name="connsiteX3" fmla="*/ 813939 w 818071"/>
              <a:gd name="connsiteY3" fmla="*/ 338156 h 2070346"/>
              <a:gd name="connsiteX4" fmla="*/ 747236 w 818071"/>
              <a:gd name="connsiteY4" fmla="*/ 259 h 2070346"/>
              <a:gd name="connsiteX5" fmla="*/ 0 w 818071"/>
              <a:gd name="connsiteY5" fmla="*/ 103332 h 2070346"/>
              <a:gd name="connsiteX6" fmla="*/ 100132 w 818071"/>
              <a:gd name="connsiteY6" fmla="*/ 405419 h 2070346"/>
              <a:gd name="connsiteX7" fmla="*/ 85816 w 818071"/>
              <a:gd name="connsiteY7" fmla="*/ 1112668 h 2070346"/>
              <a:gd name="connsiteX8" fmla="*/ 80237 w 818071"/>
              <a:gd name="connsiteY8" fmla="*/ 1738704 h 2070346"/>
              <a:gd name="connsiteX9" fmla="*/ 161003 w 818071"/>
              <a:gd name="connsiteY9" fmla="*/ 1991277 h 2070346"/>
              <a:gd name="connsiteX10" fmla="*/ 715530 w 818071"/>
              <a:gd name="connsiteY10" fmla="*/ 2070347 h 20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8071" h="2070346">
                <a:moveTo>
                  <a:pt x="715530" y="2070347"/>
                </a:moveTo>
                <a:cubicBezTo>
                  <a:pt x="669402" y="2064791"/>
                  <a:pt x="652844" y="1966460"/>
                  <a:pt x="658010" y="1798614"/>
                </a:cubicBezTo>
                <a:cubicBezTo>
                  <a:pt x="663327" y="1626609"/>
                  <a:pt x="692685" y="1376073"/>
                  <a:pt x="726518" y="1111647"/>
                </a:cubicBezTo>
                <a:cubicBezTo>
                  <a:pt x="761276" y="837980"/>
                  <a:pt x="801130" y="549092"/>
                  <a:pt x="813939" y="338156"/>
                </a:cubicBezTo>
                <a:cubicBezTo>
                  <a:pt x="827115" y="121513"/>
                  <a:pt x="809812" y="-6552"/>
                  <a:pt x="747236" y="259"/>
                </a:cubicBezTo>
                <a:cubicBezTo>
                  <a:pt x="497802" y="26634"/>
                  <a:pt x="248579" y="61152"/>
                  <a:pt x="0" y="103332"/>
                </a:cubicBezTo>
                <a:cubicBezTo>
                  <a:pt x="62346" y="92431"/>
                  <a:pt x="92448" y="207430"/>
                  <a:pt x="100132" y="405419"/>
                </a:cubicBezTo>
                <a:cubicBezTo>
                  <a:pt x="107651" y="598151"/>
                  <a:pt x="95132" y="863022"/>
                  <a:pt x="85816" y="1112668"/>
                </a:cubicBezTo>
                <a:cubicBezTo>
                  <a:pt x="76584" y="1354027"/>
                  <a:pt x="70154" y="1581677"/>
                  <a:pt x="80237" y="1738704"/>
                </a:cubicBezTo>
                <a:cubicBezTo>
                  <a:pt x="90118" y="1891890"/>
                  <a:pt x="115004" y="1983120"/>
                  <a:pt x="161003" y="1991277"/>
                </a:cubicBezTo>
                <a:cubicBezTo>
                  <a:pt x="345513" y="2022675"/>
                  <a:pt x="530436" y="2049124"/>
                  <a:pt x="715530" y="2070347"/>
                </a:cubicBezTo>
                <a:close/>
              </a:path>
            </a:pathLst>
          </a:custGeom>
          <a:gradFill>
            <a:gsLst>
              <a:gs pos="0">
                <a:srgbClr val="2C369B"/>
              </a:gs>
              <a:gs pos="50000">
                <a:srgbClr val="315AAB"/>
              </a:gs>
              <a:gs pos="100000">
                <a:srgbClr val="97ABD4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59D09E-5F0F-9EF5-0F7B-5D1A213BF064}"/>
              </a:ext>
            </a:extLst>
          </p:cNvPr>
          <p:cNvSpPr/>
          <p:nvPr/>
        </p:nvSpPr>
        <p:spPr>
          <a:xfrm>
            <a:off x="3936003" y="2498392"/>
            <a:ext cx="804399" cy="1111312"/>
          </a:xfrm>
          <a:custGeom>
            <a:avLst/>
            <a:gdLst>
              <a:gd name="connsiteX0" fmla="*/ 141311 w 804399"/>
              <a:gd name="connsiteY0" fmla="*/ 530682 h 1111312"/>
              <a:gd name="connsiteX1" fmla="*/ 174957 w 804399"/>
              <a:gd name="connsiteY1" fmla="*/ 489330 h 1111312"/>
              <a:gd name="connsiteX2" fmla="*/ 175393 w 804399"/>
              <a:gd name="connsiteY2" fmla="*/ 489339 h 1111312"/>
              <a:gd name="connsiteX3" fmla="*/ 175825 w 804399"/>
              <a:gd name="connsiteY3" fmla="*/ 489348 h 1111312"/>
              <a:gd name="connsiteX4" fmla="*/ 227063 w 804399"/>
              <a:gd name="connsiteY4" fmla="*/ 532221 h 1111312"/>
              <a:gd name="connsiteX5" fmla="*/ 235042 w 804399"/>
              <a:gd name="connsiteY5" fmla="*/ 571883 h 1111312"/>
              <a:gd name="connsiteX6" fmla="*/ 201755 w 804399"/>
              <a:gd name="connsiteY6" fmla="*/ 610193 h 1111312"/>
              <a:gd name="connsiteX7" fmla="*/ 201332 w 804399"/>
              <a:gd name="connsiteY7" fmla="*/ 610165 h 1111312"/>
              <a:gd name="connsiteX8" fmla="*/ 200909 w 804399"/>
              <a:gd name="connsiteY8" fmla="*/ 610138 h 1111312"/>
              <a:gd name="connsiteX9" fmla="*/ 149524 w 804399"/>
              <a:gd name="connsiteY9" fmla="*/ 566671 h 1111312"/>
              <a:gd name="connsiteX10" fmla="*/ 141307 w 804399"/>
              <a:gd name="connsiteY10" fmla="*/ 530682 h 1111312"/>
              <a:gd name="connsiteX11" fmla="*/ 320564 w 804399"/>
              <a:gd name="connsiteY11" fmla="*/ 576322 h 1111312"/>
              <a:gd name="connsiteX12" fmla="*/ 370133 w 804399"/>
              <a:gd name="connsiteY12" fmla="*/ 620322 h 1111312"/>
              <a:gd name="connsiteX13" fmla="*/ 370556 w 804399"/>
              <a:gd name="connsiteY13" fmla="*/ 620345 h 1111312"/>
              <a:gd name="connsiteX14" fmla="*/ 370979 w 804399"/>
              <a:gd name="connsiteY14" fmla="*/ 620368 h 1111312"/>
              <a:gd name="connsiteX15" fmla="*/ 406353 w 804399"/>
              <a:gd name="connsiteY15" fmla="*/ 581428 h 1111312"/>
              <a:gd name="connsiteX16" fmla="*/ 399385 w 804399"/>
              <a:gd name="connsiteY16" fmla="*/ 535673 h 1111312"/>
              <a:gd name="connsiteX17" fmla="*/ 349940 w 804399"/>
              <a:gd name="connsiteY17" fmla="*/ 492271 h 1111312"/>
              <a:gd name="connsiteX18" fmla="*/ 349503 w 804399"/>
              <a:gd name="connsiteY18" fmla="*/ 492262 h 1111312"/>
              <a:gd name="connsiteX19" fmla="*/ 349067 w 804399"/>
              <a:gd name="connsiteY19" fmla="*/ 492252 h 1111312"/>
              <a:gd name="connsiteX20" fmla="*/ 313155 w 804399"/>
              <a:gd name="connsiteY20" fmla="*/ 534189 h 1111312"/>
              <a:gd name="connsiteX21" fmla="*/ 320559 w 804399"/>
              <a:gd name="connsiteY21" fmla="*/ 576313 h 1111312"/>
              <a:gd name="connsiteX22" fmla="*/ 395157 w 804399"/>
              <a:gd name="connsiteY22" fmla="*/ 444916 h 1111312"/>
              <a:gd name="connsiteX23" fmla="*/ 434575 w 804399"/>
              <a:gd name="connsiteY23" fmla="*/ 479743 h 1111312"/>
              <a:gd name="connsiteX24" fmla="*/ 434924 w 804399"/>
              <a:gd name="connsiteY24" fmla="*/ 479747 h 1111312"/>
              <a:gd name="connsiteX25" fmla="*/ 435274 w 804399"/>
              <a:gd name="connsiteY25" fmla="*/ 479752 h 1111312"/>
              <a:gd name="connsiteX26" fmla="*/ 465739 w 804399"/>
              <a:gd name="connsiteY26" fmla="*/ 446070 h 1111312"/>
              <a:gd name="connsiteX27" fmla="*/ 460693 w 804399"/>
              <a:gd name="connsiteY27" fmla="*/ 402750 h 1111312"/>
              <a:gd name="connsiteX28" fmla="*/ 421068 w 804399"/>
              <a:gd name="connsiteY28" fmla="*/ 368135 h 1111312"/>
              <a:gd name="connsiteX29" fmla="*/ 420710 w 804399"/>
              <a:gd name="connsiteY29" fmla="*/ 368144 h 1111312"/>
              <a:gd name="connsiteX30" fmla="*/ 420351 w 804399"/>
              <a:gd name="connsiteY30" fmla="*/ 368154 h 1111312"/>
              <a:gd name="connsiteX31" fmla="*/ 389546 w 804399"/>
              <a:gd name="connsiteY31" fmla="*/ 404322 h 1111312"/>
              <a:gd name="connsiteX32" fmla="*/ 395157 w 804399"/>
              <a:gd name="connsiteY32" fmla="*/ 444912 h 1111312"/>
              <a:gd name="connsiteX33" fmla="*/ 218731 w 804399"/>
              <a:gd name="connsiteY33" fmla="*/ 443041 h 1111312"/>
              <a:gd name="connsiteX34" fmla="*/ 259661 w 804399"/>
              <a:gd name="connsiteY34" fmla="*/ 477555 h 1111312"/>
              <a:gd name="connsiteX35" fmla="*/ 260010 w 804399"/>
              <a:gd name="connsiteY35" fmla="*/ 477560 h 1111312"/>
              <a:gd name="connsiteX36" fmla="*/ 260360 w 804399"/>
              <a:gd name="connsiteY36" fmla="*/ 477564 h 1111312"/>
              <a:gd name="connsiteX37" fmla="*/ 289225 w 804399"/>
              <a:gd name="connsiteY37" fmla="*/ 444213 h 1111312"/>
              <a:gd name="connsiteX38" fmla="*/ 283021 w 804399"/>
              <a:gd name="connsiteY38" fmla="*/ 405889 h 1111312"/>
              <a:gd name="connsiteX39" fmla="*/ 241917 w 804399"/>
              <a:gd name="connsiteY39" fmla="*/ 371646 h 1111312"/>
              <a:gd name="connsiteX40" fmla="*/ 241558 w 804399"/>
              <a:gd name="connsiteY40" fmla="*/ 371655 h 1111312"/>
              <a:gd name="connsiteX41" fmla="*/ 241200 w 804399"/>
              <a:gd name="connsiteY41" fmla="*/ 371665 h 1111312"/>
              <a:gd name="connsiteX42" fmla="*/ 212123 w 804399"/>
              <a:gd name="connsiteY42" fmla="*/ 407562 h 1111312"/>
              <a:gd name="connsiteX43" fmla="*/ 218736 w 804399"/>
              <a:gd name="connsiteY43" fmla="*/ 443032 h 1111312"/>
              <a:gd name="connsiteX44" fmla="*/ 42802 w 804399"/>
              <a:gd name="connsiteY44" fmla="*/ 441309 h 1111312"/>
              <a:gd name="connsiteX45" fmla="*/ 85349 w 804399"/>
              <a:gd name="connsiteY45" fmla="*/ 475368 h 1111312"/>
              <a:gd name="connsiteX46" fmla="*/ 85698 w 804399"/>
              <a:gd name="connsiteY46" fmla="*/ 475372 h 1111312"/>
              <a:gd name="connsiteX47" fmla="*/ 86043 w 804399"/>
              <a:gd name="connsiteY47" fmla="*/ 475377 h 1111312"/>
              <a:gd name="connsiteX48" fmla="*/ 113153 w 804399"/>
              <a:gd name="connsiteY48" fmla="*/ 442458 h 1111312"/>
              <a:gd name="connsiteX49" fmla="*/ 106076 w 804399"/>
              <a:gd name="connsiteY49" fmla="*/ 409221 h 1111312"/>
              <a:gd name="connsiteX50" fmla="*/ 63381 w 804399"/>
              <a:gd name="connsiteY50" fmla="*/ 375497 h 1111312"/>
              <a:gd name="connsiteX51" fmla="*/ 63023 w 804399"/>
              <a:gd name="connsiteY51" fmla="*/ 375507 h 1111312"/>
              <a:gd name="connsiteX52" fmla="*/ 62664 w 804399"/>
              <a:gd name="connsiteY52" fmla="*/ 375516 h 1111312"/>
              <a:gd name="connsiteX53" fmla="*/ 35490 w 804399"/>
              <a:gd name="connsiteY53" fmla="*/ 411009 h 1111312"/>
              <a:gd name="connsiteX54" fmla="*/ 42806 w 804399"/>
              <a:gd name="connsiteY54" fmla="*/ 441309 h 1111312"/>
              <a:gd name="connsiteX55" fmla="*/ 112551 w 804399"/>
              <a:gd name="connsiteY55" fmla="*/ 310675 h 1111312"/>
              <a:gd name="connsiteX56" fmla="*/ 144584 w 804399"/>
              <a:gd name="connsiteY56" fmla="*/ 336020 h 1111312"/>
              <a:gd name="connsiteX57" fmla="*/ 144850 w 804399"/>
              <a:gd name="connsiteY57" fmla="*/ 336011 h 1111312"/>
              <a:gd name="connsiteX58" fmla="*/ 145117 w 804399"/>
              <a:gd name="connsiteY58" fmla="*/ 336002 h 1111312"/>
              <a:gd name="connsiteX59" fmla="*/ 166933 w 804399"/>
              <a:gd name="connsiteY59" fmla="*/ 309186 h 1111312"/>
              <a:gd name="connsiteX60" fmla="*/ 162934 w 804399"/>
              <a:gd name="connsiteY60" fmla="*/ 287287 h 1111312"/>
              <a:gd name="connsiteX61" fmla="*/ 130649 w 804399"/>
              <a:gd name="connsiteY61" fmla="*/ 262111 h 1111312"/>
              <a:gd name="connsiteX62" fmla="*/ 130373 w 804399"/>
              <a:gd name="connsiteY62" fmla="*/ 262130 h 1111312"/>
              <a:gd name="connsiteX63" fmla="*/ 130098 w 804399"/>
              <a:gd name="connsiteY63" fmla="*/ 262148 h 1111312"/>
              <a:gd name="connsiteX64" fmla="*/ 108383 w 804399"/>
              <a:gd name="connsiteY64" fmla="*/ 290784 h 1111312"/>
              <a:gd name="connsiteX65" fmla="*/ 112547 w 804399"/>
              <a:gd name="connsiteY65" fmla="*/ 310665 h 1111312"/>
              <a:gd name="connsiteX66" fmla="*/ 294083 w 804399"/>
              <a:gd name="connsiteY66" fmla="*/ 304424 h 1111312"/>
              <a:gd name="connsiteX67" fmla="*/ 324948 w 804399"/>
              <a:gd name="connsiteY67" fmla="*/ 330151 h 1111312"/>
              <a:gd name="connsiteX68" fmla="*/ 325219 w 804399"/>
              <a:gd name="connsiteY68" fmla="*/ 330147 h 1111312"/>
              <a:gd name="connsiteX69" fmla="*/ 325490 w 804399"/>
              <a:gd name="connsiteY69" fmla="*/ 330142 h 1111312"/>
              <a:gd name="connsiteX70" fmla="*/ 348607 w 804399"/>
              <a:gd name="connsiteY70" fmla="*/ 303059 h 1111312"/>
              <a:gd name="connsiteX71" fmla="*/ 345133 w 804399"/>
              <a:gd name="connsiteY71" fmla="*/ 277332 h 1111312"/>
              <a:gd name="connsiteX72" fmla="*/ 314019 w 804399"/>
              <a:gd name="connsiteY72" fmla="*/ 251771 h 1111312"/>
              <a:gd name="connsiteX73" fmla="*/ 313744 w 804399"/>
              <a:gd name="connsiteY73" fmla="*/ 251789 h 1111312"/>
              <a:gd name="connsiteX74" fmla="*/ 313468 w 804399"/>
              <a:gd name="connsiteY74" fmla="*/ 251808 h 1111312"/>
              <a:gd name="connsiteX75" fmla="*/ 290347 w 804399"/>
              <a:gd name="connsiteY75" fmla="*/ 280678 h 1111312"/>
              <a:gd name="connsiteX76" fmla="*/ 294088 w 804399"/>
              <a:gd name="connsiteY76" fmla="*/ 304429 h 1111312"/>
              <a:gd name="connsiteX77" fmla="*/ 376273 w 804399"/>
              <a:gd name="connsiteY77" fmla="*/ 163234 h 1111312"/>
              <a:gd name="connsiteX78" fmla="*/ 397051 w 804399"/>
              <a:gd name="connsiteY78" fmla="*/ 180280 h 1111312"/>
              <a:gd name="connsiteX79" fmla="*/ 397235 w 804399"/>
              <a:gd name="connsiteY79" fmla="*/ 180270 h 1111312"/>
              <a:gd name="connsiteX80" fmla="*/ 397418 w 804399"/>
              <a:gd name="connsiteY80" fmla="*/ 180261 h 1111312"/>
              <a:gd name="connsiteX81" fmla="*/ 413623 w 804399"/>
              <a:gd name="connsiteY81" fmla="*/ 160959 h 1111312"/>
              <a:gd name="connsiteX82" fmla="*/ 411656 w 804399"/>
              <a:gd name="connsiteY82" fmla="*/ 144244 h 1111312"/>
              <a:gd name="connsiteX83" fmla="*/ 390608 w 804399"/>
              <a:gd name="connsiteY83" fmla="*/ 127254 h 1111312"/>
              <a:gd name="connsiteX84" fmla="*/ 390419 w 804399"/>
              <a:gd name="connsiteY84" fmla="*/ 127272 h 1111312"/>
              <a:gd name="connsiteX85" fmla="*/ 390231 w 804399"/>
              <a:gd name="connsiteY85" fmla="*/ 127291 h 1111312"/>
              <a:gd name="connsiteX86" fmla="*/ 374113 w 804399"/>
              <a:gd name="connsiteY86" fmla="*/ 147723 h 1111312"/>
              <a:gd name="connsiteX87" fmla="*/ 376273 w 804399"/>
              <a:gd name="connsiteY87" fmla="*/ 163234 h 1111312"/>
              <a:gd name="connsiteX88" fmla="*/ 189415 w 804399"/>
              <a:gd name="connsiteY88" fmla="*/ 177127 h 1111312"/>
              <a:gd name="connsiteX89" fmla="*/ 210983 w 804399"/>
              <a:gd name="connsiteY89" fmla="*/ 193901 h 1111312"/>
              <a:gd name="connsiteX90" fmla="*/ 211167 w 804399"/>
              <a:gd name="connsiteY90" fmla="*/ 193888 h 1111312"/>
              <a:gd name="connsiteX91" fmla="*/ 211350 w 804399"/>
              <a:gd name="connsiteY91" fmla="*/ 193874 h 1111312"/>
              <a:gd name="connsiteX92" fmla="*/ 226719 w 804399"/>
              <a:gd name="connsiteY92" fmla="*/ 174645 h 1111312"/>
              <a:gd name="connsiteX93" fmla="*/ 224421 w 804399"/>
              <a:gd name="connsiteY93" fmla="*/ 160490 h 1111312"/>
              <a:gd name="connsiteX94" fmla="*/ 202573 w 804399"/>
              <a:gd name="connsiteY94" fmla="*/ 143775 h 1111312"/>
              <a:gd name="connsiteX95" fmla="*/ 202384 w 804399"/>
              <a:gd name="connsiteY95" fmla="*/ 143794 h 1111312"/>
              <a:gd name="connsiteX96" fmla="*/ 202196 w 804399"/>
              <a:gd name="connsiteY96" fmla="*/ 143812 h 1111312"/>
              <a:gd name="connsiteX97" fmla="*/ 186988 w 804399"/>
              <a:gd name="connsiteY97" fmla="*/ 164217 h 1111312"/>
              <a:gd name="connsiteX98" fmla="*/ 189410 w 804399"/>
              <a:gd name="connsiteY98" fmla="*/ 177127 h 1111312"/>
              <a:gd name="connsiteX99" fmla="*/ 2975 w 804399"/>
              <a:gd name="connsiteY99" fmla="*/ 192008 h 1111312"/>
              <a:gd name="connsiteX100" fmla="*/ 25411 w 804399"/>
              <a:gd name="connsiteY100" fmla="*/ 208438 h 1111312"/>
              <a:gd name="connsiteX101" fmla="*/ 25595 w 804399"/>
              <a:gd name="connsiteY101" fmla="*/ 208424 h 1111312"/>
              <a:gd name="connsiteX102" fmla="*/ 25779 w 804399"/>
              <a:gd name="connsiteY102" fmla="*/ 208410 h 1111312"/>
              <a:gd name="connsiteX103" fmla="*/ 40200 w 804399"/>
              <a:gd name="connsiteY103" fmla="*/ 189260 h 1111312"/>
              <a:gd name="connsiteX104" fmla="*/ 37746 w 804399"/>
              <a:gd name="connsiteY104" fmla="*/ 177816 h 1111312"/>
              <a:gd name="connsiteX105" fmla="*/ 15048 w 804399"/>
              <a:gd name="connsiteY105" fmla="*/ 161409 h 1111312"/>
              <a:gd name="connsiteX106" fmla="*/ 14859 w 804399"/>
              <a:gd name="connsiteY106" fmla="*/ 161428 h 1111312"/>
              <a:gd name="connsiteX107" fmla="*/ 14671 w 804399"/>
              <a:gd name="connsiteY107" fmla="*/ 161446 h 1111312"/>
              <a:gd name="connsiteX108" fmla="*/ 470 w 804399"/>
              <a:gd name="connsiteY108" fmla="*/ 181649 h 1111312"/>
              <a:gd name="connsiteX109" fmla="*/ 2975 w 804399"/>
              <a:gd name="connsiteY109" fmla="*/ 192003 h 1111312"/>
              <a:gd name="connsiteX110" fmla="*/ 86305 w 804399"/>
              <a:gd name="connsiteY110" fmla="*/ 46226 h 1111312"/>
              <a:gd name="connsiteX111" fmla="*/ 86208 w 804399"/>
              <a:gd name="connsiteY111" fmla="*/ 46240 h 1111312"/>
              <a:gd name="connsiteX112" fmla="*/ 86112 w 804399"/>
              <a:gd name="connsiteY112" fmla="*/ 46254 h 1111312"/>
              <a:gd name="connsiteX113" fmla="*/ 78759 w 804399"/>
              <a:gd name="connsiteY113" fmla="*/ 56985 h 1111312"/>
              <a:gd name="connsiteX114" fmla="*/ 79765 w 804399"/>
              <a:gd name="connsiteY114" fmla="*/ 61346 h 1111312"/>
              <a:gd name="connsiteX115" fmla="*/ 91176 w 804399"/>
              <a:gd name="connsiteY115" fmla="*/ 69504 h 1111312"/>
              <a:gd name="connsiteX116" fmla="*/ 91273 w 804399"/>
              <a:gd name="connsiteY116" fmla="*/ 69495 h 1111312"/>
              <a:gd name="connsiteX117" fmla="*/ 91369 w 804399"/>
              <a:gd name="connsiteY117" fmla="*/ 69485 h 1111312"/>
              <a:gd name="connsiteX118" fmla="*/ 98902 w 804399"/>
              <a:gd name="connsiteY118" fmla="*/ 59264 h 1111312"/>
              <a:gd name="connsiteX119" fmla="*/ 97914 w 804399"/>
              <a:gd name="connsiteY119" fmla="*/ 54407 h 1111312"/>
              <a:gd name="connsiteX120" fmla="*/ 86305 w 804399"/>
              <a:gd name="connsiteY120" fmla="*/ 46226 h 1111312"/>
              <a:gd name="connsiteX121" fmla="*/ 278421 w 804399"/>
              <a:gd name="connsiteY121" fmla="*/ 22379 h 1111312"/>
              <a:gd name="connsiteX122" fmla="*/ 278324 w 804399"/>
              <a:gd name="connsiteY122" fmla="*/ 22393 h 1111312"/>
              <a:gd name="connsiteX123" fmla="*/ 278228 w 804399"/>
              <a:gd name="connsiteY123" fmla="*/ 22407 h 1111312"/>
              <a:gd name="connsiteX124" fmla="*/ 270378 w 804399"/>
              <a:gd name="connsiteY124" fmla="*/ 33202 h 1111312"/>
              <a:gd name="connsiteX125" fmla="*/ 271376 w 804399"/>
              <a:gd name="connsiteY125" fmla="*/ 38818 h 1111312"/>
              <a:gd name="connsiteX126" fmla="*/ 282350 w 804399"/>
              <a:gd name="connsiteY126" fmla="*/ 47159 h 1111312"/>
              <a:gd name="connsiteX127" fmla="*/ 282447 w 804399"/>
              <a:gd name="connsiteY127" fmla="*/ 47150 h 1111312"/>
              <a:gd name="connsiteX128" fmla="*/ 282543 w 804399"/>
              <a:gd name="connsiteY128" fmla="*/ 47141 h 1111312"/>
              <a:gd name="connsiteX129" fmla="*/ 290549 w 804399"/>
              <a:gd name="connsiteY129" fmla="*/ 36874 h 1111312"/>
              <a:gd name="connsiteX130" fmla="*/ 289593 w 804399"/>
              <a:gd name="connsiteY130" fmla="*/ 30693 h 1111312"/>
              <a:gd name="connsiteX131" fmla="*/ 278421 w 804399"/>
              <a:gd name="connsiteY131" fmla="*/ 22384 h 1111312"/>
              <a:gd name="connsiteX132" fmla="*/ 481718 w 804399"/>
              <a:gd name="connsiteY132" fmla="*/ 8537 h 1111312"/>
              <a:gd name="connsiteX133" fmla="*/ 470946 w 804399"/>
              <a:gd name="connsiteY133" fmla="*/ 76 h 1111312"/>
              <a:gd name="connsiteX134" fmla="*/ 470849 w 804399"/>
              <a:gd name="connsiteY134" fmla="*/ 90 h 1111312"/>
              <a:gd name="connsiteX135" fmla="*/ 470753 w 804399"/>
              <a:gd name="connsiteY135" fmla="*/ 103 h 1111312"/>
              <a:gd name="connsiteX136" fmla="*/ 462453 w 804399"/>
              <a:gd name="connsiteY136" fmla="*/ 10899 h 1111312"/>
              <a:gd name="connsiteX137" fmla="*/ 463358 w 804399"/>
              <a:gd name="connsiteY137" fmla="*/ 17797 h 1111312"/>
              <a:gd name="connsiteX138" fmla="*/ 473928 w 804399"/>
              <a:gd name="connsiteY138" fmla="*/ 26272 h 1111312"/>
              <a:gd name="connsiteX139" fmla="*/ 474025 w 804399"/>
              <a:gd name="connsiteY139" fmla="*/ 26262 h 1111312"/>
              <a:gd name="connsiteX140" fmla="*/ 474121 w 804399"/>
              <a:gd name="connsiteY140" fmla="*/ 26253 h 1111312"/>
              <a:gd name="connsiteX141" fmla="*/ 482545 w 804399"/>
              <a:gd name="connsiteY141" fmla="*/ 15995 h 1111312"/>
              <a:gd name="connsiteX142" fmla="*/ 481727 w 804399"/>
              <a:gd name="connsiteY142" fmla="*/ 8541 h 1111312"/>
              <a:gd name="connsiteX143" fmla="*/ 599337 w 804399"/>
              <a:gd name="connsiteY143" fmla="*/ 129028 h 1111312"/>
              <a:gd name="connsiteX144" fmla="*/ 579001 w 804399"/>
              <a:gd name="connsiteY144" fmla="*/ 111830 h 1111312"/>
              <a:gd name="connsiteX145" fmla="*/ 578812 w 804399"/>
              <a:gd name="connsiteY145" fmla="*/ 111849 h 1111312"/>
              <a:gd name="connsiteX146" fmla="*/ 578624 w 804399"/>
              <a:gd name="connsiteY146" fmla="*/ 111867 h 1111312"/>
              <a:gd name="connsiteX147" fmla="*/ 561680 w 804399"/>
              <a:gd name="connsiteY147" fmla="*/ 132328 h 1111312"/>
              <a:gd name="connsiteX148" fmla="*/ 563421 w 804399"/>
              <a:gd name="connsiteY148" fmla="*/ 150361 h 1111312"/>
              <a:gd name="connsiteX149" fmla="*/ 583477 w 804399"/>
              <a:gd name="connsiteY149" fmla="*/ 167609 h 1111312"/>
              <a:gd name="connsiteX150" fmla="*/ 583661 w 804399"/>
              <a:gd name="connsiteY150" fmla="*/ 167600 h 1111312"/>
              <a:gd name="connsiteX151" fmla="*/ 583845 w 804399"/>
              <a:gd name="connsiteY151" fmla="*/ 167591 h 1111312"/>
              <a:gd name="connsiteX152" fmla="*/ 600812 w 804399"/>
              <a:gd name="connsiteY152" fmla="*/ 148256 h 1111312"/>
              <a:gd name="connsiteX153" fmla="*/ 599337 w 804399"/>
              <a:gd name="connsiteY153" fmla="*/ 129037 h 1111312"/>
              <a:gd name="connsiteX154" fmla="*/ 527859 w 804399"/>
              <a:gd name="connsiteY154" fmla="*/ 267975 h 1111312"/>
              <a:gd name="connsiteX155" fmla="*/ 497840 w 804399"/>
              <a:gd name="connsiteY155" fmla="*/ 242138 h 1111312"/>
              <a:gd name="connsiteX156" fmla="*/ 497564 w 804399"/>
              <a:gd name="connsiteY156" fmla="*/ 242152 h 1111312"/>
              <a:gd name="connsiteX157" fmla="*/ 497289 w 804399"/>
              <a:gd name="connsiteY157" fmla="*/ 242166 h 1111312"/>
              <a:gd name="connsiteX158" fmla="*/ 472908 w 804399"/>
              <a:gd name="connsiteY158" fmla="*/ 271091 h 1111312"/>
              <a:gd name="connsiteX159" fmla="*/ 476029 w 804399"/>
              <a:gd name="connsiteY159" fmla="*/ 298735 h 1111312"/>
              <a:gd name="connsiteX160" fmla="*/ 505800 w 804399"/>
              <a:gd name="connsiteY160" fmla="*/ 324715 h 1111312"/>
              <a:gd name="connsiteX161" fmla="*/ 506071 w 804399"/>
              <a:gd name="connsiteY161" fmla="*/ 324710 h 1111312"/>
              <a:gd name="connsiteX162" fmla="*/ 506342 w 804399"/>
              <a:gd name="connsiteY162" fmla="*/ 324705 h 1111312"/>
              <a:gd name="connsiteX163" fmla="*/ 530608 w 804399"/>
              <a:gd name="connsiteY163" fmla="*/ 297531 h 1111312"/>
              <a:gd name="connsiteX164" fmla="*/ 527859 w 804399"/>
              <a:gd name="connsiteY164" fmla="*/ 267975 h 1111312"/>
              <a:gd name="connsiteX165" fmla="*/ 638911 w 804399"/>
              <a:gd name="connsiteY165" fmla="*/ 399795 h 1111312"/>
              <a:gd name="connsiteX166" fmla="*/ 600596 w 804399"/>
              <a:gd name="connsiteY166" fmla="*/ 364936 h 1111312"/>
              <a:gd name="connsiteX167" fmla="*/ 600238 w 804399"/>
              <a:gd name="connsiteY167" fmla="*/ 364946 h 1111312"/>
              <a:gd name="connsiteX168" fmla="*/ 599879 w 804399"/>
              <a:gd name="connsiteY168" fmla="*/ 364955 h 1111312"/>
              <a:gd name="connsiteX169" fmla="*/ 567535 w 804399"/>
              <a:gd name="connsiteY169" fmla="*/ 401339 h 1111312"/>
              <a:gd name="connsiteX170" fmla="*/ 571900 w 804399"/>
              <a:gd name="connsiteY170" fmla="*/ 446819 h 1111312"/>
              <a:gd name="connsiteX171" fmla="*/ 610004 w 804399"/>
              <a:gd name="connsiteY171" fmla="*/ 481907 h 1111312"/>
              <a:gd name="connsiteX172" fmla="*/ 610353 w 804399"/>
              <a:gd name="connsiteY172" fmla="*/ 481912 h 1111312"/>
              <a:gd name="connsiteX173" fmla="*/ 610702 w 804399"/>
              <a:gd name="connsiteY173" fmla="*/ 481917 h 1111312"/>
              <a:gd name="connsiteX174" fmla="*/ 642606 w 804399"/>
              <a:gd name="connsiteY174" fmla="*/ 448028 h 1111312"/>
              <a:gd name="connsiteX175" fmla="*/ 638916 w 804399"/>
              <a:gd name="connsiteY175" fmla="*/ 399795 h 1111312"/>
              <a:gd name="connsiteX176" fmla="*/ 524583 w 804399"/>
              <a:gd name="connsiteY176" fmla="*/ 495138 h 1111312"/>
              <a:gd name="connsiteX177" fmla="*/ 524146 w 804399"/>
              <a:gd name="connsiteY177" fmla="*/ 495129 h 1111312"/>
              <a:gd name="connsiteX178" fmla="*/ 523709 w 804399"/>
              <a:gd name="connsiteY178" fmla="*/ 495120 h 1111312"/>
              <a:gd name="connsiteX179" fmla="*/ 485795 w 804399"/>
              <a:gd name="connsiteY179" fmla="*/ 537479 h 1111312"/>
              <a:gd name="connsiteX180" fmla="*/ 492100 w 804399"/>
              <a:gd name="connsiteY180" fmla="*/ 585891 h 1111312"/>
              <a:gd name="connsiteX181" fmla="*/ 539854 w 804399"/>
              <a:gd name="connsiteY181" fmla="*/ 630060 h 1111312"/>
              <a:gd name="connsiteX182" fmla="*/ 540282 w 804399"/>
              <a:gd name="connsiteY182" fmla="*/ 630083 h 1111312"/>
              <a:gd name="connsiteX183" fmla="*/ 540705 w 804399"/>
              <a:gd name="connsiteY183" fmla="*/ 630106 h 1111312"/>
              <a:gd name="connsiteX184" fmla="*/ 577939 w 804399"/>
              <a:gd name="connsiteY184" fmla="*/ 590675 h 1111312"/>
              <a:gd name="connsiteX185" fmla="*/ 572323 w 804399"/>
              <a:gd name="connsiteY185" fmla="*/ 538904 h 1111312"/>
              <a:gd name="connsiteX186" fmla="*/ 524583 w 804399"/>
              <a:gd name="connsiteY186" fmla="*/ 495129 h 1111312"/>
              <a:gd name="connsiteX187" fmla="*/ 740440 w 804399"/>
              <a:gd name="connsiteY187" fmla="*/ 1034578 h 1111312"/>
              <a:gd name="connsiteX188" fmla="*/ 700710 w 804399"/>
              <a:gd name="connsiteY188" fmla="*/ 885634 h 1111312"/>
              <a:gd name="connsiteX189" fmla="*/ 699593 w 804399"/>
              <a:gd name="connsiteY189" fmla="*/ 879352 h 1111312"/>
              <a:gd name="connsiteX190" fmla="*/ 682276 w 804399"/>
              <a:gd name="connsiteY190" fmla="*/ 765253 h 1111312"/>
              <a:gd name="connsiteX191" fmla="*/ 672226 w 804399"/>
              <a:gd name="connsiteY191" fmla="*/ 679046 h 1111312"/>
              <a:gd name="connsiteX192" fmla="*/ 625786 w 804399"/>
              <a:gd name="connsiteY192" fmla="*/ 634826 h 1111312"/>
              <a:gd name="connsiteX193" fmla="*/ 625358 w 804399"/>
              <a:gd name="connsiteY193" fmla="*/ 634803 h 1111312"/>
              <a:gd name="connsiteX194" fmla="*/ 624931 w 804399"/>
              <a:gd name="connsiteY194" fmla="*/ 634780 h 1111312"/>
              <a:gd name="connsiteX195" fmla="*/ 587935 w 804399"/>
              <a:gd name="connsiteY195" fmla="*/ 674377 h 1111312"/>
              <a:gd name="connsiteX196" fmla="*/ 593556 w 804399"/>
              <a:gd name="connsiteY196" fmla="*/ 716966 h 1111312"/>
              <a:gd name="connsiteX197" fmla="*/ 558384 w 804399"/>
              <a:gd name="connsiteY197" fmla="*/ 753451 h 1111312"/>
              <a:gd name="connsiteX198" fmla="*/ 557971 w 804399"/>
              <a:gd name="connsiteY198" fmla="*/ 753410 h 1111312"/>
              <a:gd name="connsiteX199" fmla="*/ 557557 w 804399"/>
              <a:gd name="connsiteY199" fmla="*/ 753369 h 1111312"/>
              <a:gd name="connsiteX200" fmla="*/ 509844 w 804399"/>
              <a:gd name="connsiteY200" fmla="*/ 708358 h 1111312"/>
              <a:gd name="connsiteX201" fmla="*/ 503796 w 804399"/>
              <a:gd name="connsiteY201" fmla="*/ 669207 h 1111312"/>
              <a:gd name="connsiteX202" fmla="*/ 455789 w 804399"/>
              <a:gd name="connsiteY202" fmla="*/ 625299 h 1111312"/>
              <a:gd name="connsiteX203" fmla="*/ 455366 w 804399"/>
              <a:gd name="connsiteY203" fmla="*/ 625276 h 1111312"/>
              <a:gd name="connsiteX204" fmla="*/ 454943 w 804399"/>
              <a:gd name="connsiteY204" fmla="*/ 625253 h 1111312"/>
              <a:gd name="connsiteX205" fmla="*/ 419901 w 804399"/>
              <a:gd name="connsiteY205" fmla="*/ 664533 h 1111312"/>
              <a:gd name="connsiteX206" fmla="*/ 426339 w 804399"/>
              <a:gd name="connsiteY206" fmla="*/ 701060 h 1111312"/>
              <a:gd name="connsiteX207" fmla="*/ 393075 w 804399"/>
              <a:gd name="connsiteY207" fmla="*/ 736902 h 1111312"/>
              <a:gd name="connsiteX208" fmla="*/ 392662 w 804399"/>
              <a:gd name="connsiteY208" fmla="*/ 736861 h 1111312"/>
              <a:gd name="connsiteX209" fmla="*/ 392248 w 804399"/>
              <a:gd name="connsiteY209" fmla="*/ 736819 h 1111312"/>
              <a:gd name="connsiteX210" fmla="*/ 342743 w 804399"/>
              <a:gd name="connsiteY210" fmla="*/ 692016 h 1111312"/>
              <a:gd name="connsiteX211" fmla="*/ 336010 w 804399"/>
              <a:gd name="connsiteY211" fmla="*/ 658673 h 1111312"/>
              <a:gd name="connsiteX212" fmla="*/ 286284 w 804399"/>
              <a:gd name="connsiteY212" fmla="*/ 615345 h 1111312"/>
              <a:gd name="connsiteX213" fmla="*/ 285861 w 804399"/>
              <a:gd name="connsiteY213" fmla="*/ 615322 h 1111312"/>
              <a:gd name="connsiteX214" fmla="*/ 285439 w 804399"/>
              <a:gd name="connsiteY214" fmla="*/ 615299 h 1111312"/>
              <a:gd name="connsiteX215" fmla="*/ 252561 w 804399"/>
              <a:gd name="connsiteY215" fmla="*/ 654013 h 1111312"/>
              <a:gd name="connsiteX216" fmla="*/ 259450 w 804399"/>
              <a:gd name="connsiteY216" fmla="*/ 684244 h 1111312"/>
              <a:gd name="connsiteX217" fmla="*/ 228240 w 804399"/>
              <a:gd name="connsiteY217" fmla="*/ 719448 h 1111312"/>
              <a:gd name="connsiteX218" fmla="*/ 227831 w 804399"/>
              <a:gd name="connsiteY218" fmla="*/ 719402 h 1111312"/>
              <a:gd name="connsiteX219" fmla="*/ 227417 w 804399"/>
              <a:gd name="connsiteY219" fmla="*/ 719356 h 1111312"/>
              <a:gd name="connsiteX220" fmla="*/ 175959 w 804399"/>
              <a:gd name="connsiteY220" fmla="*/ 674901 h 1111312"/>
              <a:gd name="connsiteX221" fmla="*/ 172452 w 804399"/>
              <a:gd name="connsiteY221" fmla="*/ 661339 h 1111312"/>
              <a:gd name="connsiteX222" fmla="*/ 169015 w 804399"/>
              <a:gd name="connsiteY222" fmla="*/ 647786 h 1111312"/>
              <a:gd name="connsiteX223" fmla="*/ 117400 w 804399"/>
              <a:gd name="connsiteY223" fmla="*/ 604917 h 1111312"/>
              <a:gd name="connsiteX224" fmla="*/ 116977 w 804399"/>
              <a:gd name="connsiteY224" fmla="*/ 604889 h 1111312"/>
              <a:gd name="connsiteX225" fmla="*/ 116554 w 804399"/>
              <a:gd name="connsiteY225" fmla="*/ 604862 h 1111312"/>
              <a:gd name="connsiteX226" fmla="*/ 85992 w 804399"/>
              <a:gd name="connsiteY226" fmla="*/ 642745 h 1111312"/>
              <a:gd name="connsiteX227" fmla="*/ 89209 w 804399"/>
              <a:gd name="connsiteY227" fmla="*/ 654110 h 1111312"/>
              <a:gd name="connsiteX228" fmla="*/ 104449 w 804399"/>
              <a:gd name="connsiteY228" fmla="*/ 705761 h 1111312"/>
              <a:gd name="connsiteX229" fmla="*/ 130075 w 804399"/>
              <a:gd name="connsiteY229" fmla="*/ 782919 h 1111312"/>
              <a:gd name="connsiteX230" fmla="*/ 134473 w 804399"/>
              <a:gd name="connsiteY230" fmla="*/ 794928 h 1111312"/>
              <a:gd name="connsiteX231" fmla="*/ 199622 w 804399"/>
              <a:gd name="connsiteY231" fmla="*/ 927460 h 1111312"/>
              <a:gd name="connsiteX232" fmla="*/ 256251 w 804399"/>
              <a:gd name="connsiteY232" fmla="*/ 974452 h 1111312"/>
              <a:gd name="connsiteX233" fmla="*/ 334107 w 804399"/>
              <a:gd name="connsiteY233" fmla="*/ 995610 h 1111312"/>
              <a:gd name="connsiteX234" fmla="*/ 412175 w 804399"/>
              <a:gd name="connsiteY234" fmla="*/ 1016277 h 1111312"/>
              <a:gd name="connsiteX235" fmla="*/ 490312 w 804399"/>
              <a:gd name="connsiteY235" fmla="*/ 1036319 h 1111312"/>
              <a:gd name="connsiteX236" fmla="*/ 568729 w 804399"/>
              <a:gd name="connsiteY236" fmla="*/ 1055870 h 1111312"/>
              <a:gd name="connsiteX237" fmla="*/ 647147 w 804399"/>
              <a:gd name="connsiteY237" fmla="*/ 1074933 h 1111312"/>
              <a:gd name="connsiteX238" fmla="*/ 725633 w 804399"/>
              <a:gd name="connsiteY238" fmla="*/ 1093435 h 1111312"/>
              <a:gd name="connsiteX239" fmla="*/ 804399 w 804399"/>
              <a:gd name="connsiteY239" fmla="*/ 1111313 h 1111312"/>
              <a:gd name="connsiteX240" fmla="*/ 740436 w 804399"/>
              <a:gd name="connsiteY240" fmla="*/ 1034573 h 111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804399" h="1111312">
                <a:moveTo>
                  <a:pt x="141311" y="530682"/>
                </a:moveTo>
                <a:cubicBezTo>
                  <a:pt x="136486" y="509270"/>
                  <a:pt x="153012" y="488962"/>
                  <a:pt x="174957" y="489330"/>
                </a:cubicBezTo>
                <a:cubicBezTo>
                  <a:pt x="175104" y="489330"/>
                  <a:pt x="175246" y="489334"/>
                  <a:pt x="175393" y="489339"/>
                </a:cubicBezTo>
                <a:cubicBezTo>
                  <a:pt x="175540" y="489343"/>
                  <a:pt x="175683" y="489343"/>
                  <a:pt x="175825" y="489348"/>
                </a:cubicBezTo>
                <a:cubicBezTo>
                  <a:pt x="200863" y="489771"/>
                  <a:pt x="222196" y="507657"/>
                  <a:pt x="227063" y="532221"/>
                </a:cubicBezTo>
                <a:cubicBezTo>
                  <a:pt x="229715" y="545604"/>
                  <a:pt x="232376" y="558831"/>
                  <a:pt x="235042" y="571883"/>
                </a:cubicBezTo>
                <a:cubicBezTo>
                  <a:pt x="239256" y="592513"/>
                  <a:pt x="222771" y="611484"/>
                  <a:pt x="201755" y="610193"/>
                </a:cubicBezTo>
                <a:cubicBezTo>
                  <a:pt x="201612" y="610184"/>
                  <a:pt x="201474" y="610175"/>
                  <a:pt x="201332" y="610165"/>
                </a:cubicBezTo>
                <a:cubicBezTo>
                  <a:pt x="201189" y="610156"/>
                  <a:pt x="201051" y="610147"/>
                  <a:pt x="200909" y="610138"/>
                </a:cubicBezTo>
                <a:cubicBezTo>
                  <a:pt x="176051" y="608612"/>
                  <a:pt x="155140" y="590937"/>
                  <a:pt x="149524" y="566671"/>
                </a:cubicBezTo>
                <a:cubicBezTo>
                  <a:pt x="146780" y="554819"/>
                  <a:pt x="144041" y="542819"/>
                  <a:pt x="141307" y="530682"/>
                </a:cubicBezTo>
                <a:close/>
                <a:moveTo>
                  <a:pt x="320564" y="576322"/>
                </a:moveTo>
                <a:cubicBezTo>
                  <a:pt x="324930" y="600680"/>
                  <a:pt x="345431" y="618861"/>
                  <a:pt x="370133" y="620322"/>
                </a:cubicBezTo>
                <a:cubicBezTo>
                  <a:pt x="370276" y="620331"/>
                  <a:pt x="370418" y="620340"/>
                  <a:pt x="370556" y="620345"/>
                </a:cubicBezTo>
                <a:cubicBezTo>
                  <a:pt x="370694" y="620349"/>
                  <a:pt x="370837" y="620363"/>
                  <a:pt x="370979" y="620368"/>
                </a:cubicBezTo>
                <a:cubicBezTo>
                  <a:pt x="392501" y="621645"/>
                  <a:pt x="409671" y="602729"/>
                  <a:pt x="406353" y="581428"/>
                </a:cubicBezTo>
                <a:cubicBezTo>
                  <a:pt x="404013" y="566391"/>
                  <a:pt x="401692" y="551128"/>
                  <a:pt x="399385" y="535673"/>
                </a:cubicBezTo>
                <a:cubicBezTo>
                  <a:pt x="395713" y="511072"/>
                  <a:pt x="374807" y="492689"/>
                  <a:pt x="349940" y="492271"/>
                </a:cubicBezTo>
                <a:cubicBezTo>
                  <a:pt x="349793" y="492271"/>
                  <a:pt x="349650" y="492266"/>
                  <a:pt x="349503" y="492262"/>
                </a:cubicBezTo>
                <a:cubicBezTo>
                  <a:pt x="349356" y="492257"/>
                  <a:pt x="349214" y="492257"/>
                  <a:pt x="349067" y="492252"/>
                </a:cubicBezTo>
                <a:cubicBezTo>
                  <a:pt x="326612" y="491875"/>
                  <a:pt x="309341" y="512060"/>
                  <a:pt x="313155" y="534189"/>
                </a:cubicBezTo>
                <a:cubicBezTo>
                  <a:pt x="315610" y="548408"/>
                  <a:pt x="318073" y="562457"/>
                  <a:pt x="320559" y="576313"/>
                </a:cubicBezTo>
                <a:close/>
                <a:moveTo>
                  <a:pt x="395157" y="444916"/>
                </a:moveTo>
                <a:cubicBezTo>
                  <a:pt x="397919" y="464660"/>
                  <a:pt x="414639" y="479430"/>
                  <a:pt x="434575" y="479743"/>
                </a:cubicBezTo>
                <a:cubicBezTo>
                  <a:pt x="434690" y="479743"/>
                  <a:pt x="434809" y="479743"/>
                  <a:pt x="434924" y="479747"/>
                </a:cubicBezTo>
                <a:cubicBezTo>
                  <a:pt x="435039" y="479752"/>
                  <a:pt x="435159" y="479747"/>
                  <a:pt x="435274" y="479752"/>
                </a:cubicBezTo>
                <a:cubicBezTo>
                  <a:pt x="453537" y="480037"/>
                  <a:pt x="467880" y="464209"/>
                  <a:pt x="465739" y="446070"/>
                </a:cubicBezTo>
                <a:cubicBezTo>
                  <a:pt x="464048" y="431759"/>
                  <a:pt x="462370" y="417310"/>
                  <a:pt x="460693" y="402750"/>
                </a:cubicBezTo>
                <a:cubicBezTo>
                  <a:pt x="458390" y="382727"/>
                  <a:pt x="441220" y="367689"/>
                  <a:pt x="421068" y="368135"/>
                </a:cubicBezTo>
                <a:cubicBezTo>
                  <a:pt x="420949" y="368135"/>
                  <a:pt x="420829" y="368140"/>
                  <a:pt x="420710" y="368144"/>
                </a:cubicBezTo>
                <a:cubicBezTo>
                  <a:pt x="420590" y="368149"/>
                  <a:pt x="420471" y="368149"/>
                  <a:pt x="420351" y="368154"/>
                </a:cubicBezTo>
                <a:cubicBezTo>
                  <a:pt x="401352" y="368576"/>
                  <a:pt x="386977" y="385493"/>
                  <a:pt x="389546" y="404322"/>
                </a:cubicBezTo>
                <a:cubicBezTo>
                  <a:pt x="391407" y="417962"/>
                  <a:pt x="393278" y="431501"/>
                  <a:pt x="395157" y="444912"/>
                </a:cubicBezTo>
                <a:close/>
                <a:moveTo>
                  <a:pt x="218731" y="443041"/>
                </a:moveTo>
                <a:cubicBezTo>
                  <a:pt x="222449" y="462812"/>
                  <a:pt x="239545" y="477220"/>
                  <a:pt x="259661" y="477555"/>
                </a:cubicBezTo>
                <a:cubicBezTo>
                  <a:pt x="259776" y="477555"/>
                  <a:pt x="259895" y="477555"/>
                  <a:pt x="260010" y="477560"/>
                </a:cubicBezTo>
                <a:cubicBezTo>
                  <a:pt x="260125" y="477564"/>
                  <a:pt x="260245" y="477560"/>
                  <a:pt x="260360" y="477564"/>
                </a:cubicBezTo>
                <a:cubicBezTo>
                  <a:pt x="278283" y="477868"/>
                  <a:pt x="292116" y="461907"/>
                  <a:pt x="289225" y="444213"/>
                </a:cubicBezTo>
                <a:cubicBezTo>
                  <a:pt x="287153" y="431543"/>
                  <a:pt x="285085" y="418762"/>
                  <a:pt x="283021" y="405889"/>
                </a:cubicBezTo>
                <a:cubicBezTo>
                  <a:pt x="279800" y="385815"/>
                  <a:pt x="262239" y="371150"/>
                  <a:pt x="241917" y="371646"/>
                </a:cubicBezTo>
                <a:cubicBezTo>
                  <a:pt x="241797" y="371646"/>
                  <a:pt x="241678" y="371651"/>
                  <a:pt x="241558" y="371655"/>
                </a:cubicBezTo>
                <a:cubicBezTo>
                  <a:pt x="241439" y="371660"/>
                  <a:pt x="241319" y="371660"/>
                  <a:pt x="241200" y="371665"/>
                </a:cubicBezTo>
                <a:cubicBezTo>
                  <a:pt x="222541" y="372124"/>
                  <a:pt x="208731" y="389207"/>
                  <a:pt x="212123" y="407562"/>
                </a:cubicBezTo>
                <a:cubicBezTo>
                  <a:pt x="214324" y="419470"/>
                  <a:pt x="216525" y="431299"/>
                  <a:pt x="218736" y="443032"/>
                </a:cubicBezTo>
                <a:close/>
                <a:moveTo>
                  <a:pt x="42802" y="441309"/>
                </a:moveTo>
                <a:cubicBezTo>
                  <a:pt x="47590" y="461020"/>
                  <a:pt x="65063" y="475014"/>
                  <a:pt x="85349" y="475368"/>
                </a:cubicBezTo>
                <a:cubicBezTo>
                  <a:pt x="85464" y="475368"/>
                  <a:pt x="85579" y="475368"/>
                  <a:pt x="85698" y="475372"/>
                </a:cubicBezTo>
                <a:cubicBezTo>
                  <a:pt x="85818" y="475377"/>
                  <a:pt x="85928" y="475372"/>
                  <a:pt x="86043" y="475377"/>
                </a:cubicBezTo>
                <a:cubicBezTo>
                  <a:pt x="103580" y="475685"/>
                  <a:pt x="116834" y="459604"/>
                  <a:pt x="113153" y="442458"/>
                </a:cubicBezTo>
                <a:cubicBezTo>
                  <a:pt x="110796" y="431469"/>
                  <a:pt x="108433" y="420384"/>
                  <a:pt x="106076" y="409221"/>
                </a:cubicBezTo>
                <a:cubicBezTo>
                  <a:pt x="101834" y="389165"/>
                  <a:pt x="83874" y="374955"/>
                  <a:pt x="63381" y="375497"/>
                </a:cubicBezTo>
                <a:cubicBezTo>
                  <a:pt x="63262" y="375497"/>
                  <a:pt x="63142" y="375502"/>
                  <a:pt x="63023" y="375507"/>
                </a:cubicBezTo>
                <a:cubicBezTo>
                  <a:pt x="62903" y="375511"/>
                  <a:pt x="62784" y="375511"/>
                  <a:pt x="62664" y="375516"/>
                </a:cubicBezTo>
                <a:cubicBezTo>
                  <a:pt x="44392" y="375998"/>
                  <a:pt x="31220" y="393237"/>
                  <a:pt x="35490" y="411009"/>
                </a:cubicBezTo>
                <a:cubicBezTo>
                  <a:pt x="37930" y="421175"/>
                  <a:pt x="40370" y="431281"/>
                  <a:pt x="42806" y="441309"/>
                </a:cubicBezTo>
                <a:close/>
                <a:moveTo>
                  <a:pt x="112551" y="310675"/>
                </a:moveTo>
                <a:cubicBezTo>
                  <a:pt x="115708" y="325749"/>
                  <a:pt x="129188" y="336415"/>
                  <a:pt x="144584" y="336020"/>
                </a:cubicBezTo>
                <a:lnTo>
                  <a:pt x="144850" y="336011"/>
                </a:lnTo>
                <a:cubicBezTo>
                  <a:pt x="144937" y="336011"/>
                  <a:pt x="145029" y="336006"/>
                  <a:pt x="145117" y="336002"/>
                </a:cubicBezTo>
                <a:cubicBezTo>
                  <a:pt x="159079" y="335643"/>
                  <a:pt x="169437" y="322927"/>
                  <a:pt x="166933" y="309186"/>
                </a:cubicBezTo>
                <a:cubicBezTo>
                  <a:pt x="165499" y="301331"/>
                  <a:pt x="164019" y="293229"/>
                  <a:pt x="162934" y="287287"/>
                </a:cubicBezTo>
                <a:cubicBezTo>
                  <a:pt x="160131" y="271914"/>
                  <a:pt x="146243" y="261086"/>
                  <a:pt x="130649" y="262111"/>
                </a:cubicBezTo>
                <a:lnTo>
                  <a:pt x="130373" y="262130"/>
                </a:lnTo>
                <a:cubicBezTo>
                  <a:pt x="130282" y="262134"/>
                  <a:pt x="130190" y="262143"/>
                  <a:pt x="130098" y="262148"/>
                </a:cubicBezTo>
                <a:cubicBezTo>
                  <a:pt x="115658" y="263099"/>
                  <a:pt x="105414" y="276620"/>
                  <a:pt x="108383" y="290784"/>
                </a:cubicBezTo>
                <a:cubicBezTo>
                  <a:pt x="109362" y="295453"/>
                  <a:pt x="110943" y="303004"/>
                  <a:pt x="112547" y="310665"/>
                </a:cubicBezTo>
                <a:close/>
                <a:moveTo>
                  <a:pt x="294083" y="304424"/>
                </a:moveTo>
                <a:cubicBezTo>
                  <a:pt x="296464" y="319526"/>
                  <a:pt x="309663" y="330519"/>
                  <a:pt x="324948" y="330151"/>
                </a:cubicBezTo>
                <a:cubicBezTo>
                  <a:pt x="325040" y="330151"/>
                  <a:pt x="325127" y="330151"/>
                  <a:pt x="325219" y="330147"/>
                </a:cubicBezTo>
                <a:cubicBezTo>
                  <a:pt x="325311" y="330142"/>
                  <a:pt x="325399" y="330147"/>
                  <a:pt x="325490" y="330142"/>
                </a:cubicBezTo>
                <a:cubicBezTo>
                  <a:pt x="339728" y="329802"/>
                  <a:pt x="350514" y="317173"/>
                  <a:pt x="348607" y="303059"/>
                </a:cubicBezTo>
                <a:cubicBezTo>
                  <a:pt x="347329" y="293601"/>
                  <a:pt x="345992" y="283720"/>
                  <a:pt x="345133" y="277332"/>
                </a:cubicBezTo>
                <a:cubicBezTo>
                  <a:pt x="343065" y="261973"/>
                  <a:pt x="329484" y="250806"/>
                  <a:pt x="314019" y="251771"/>
                </a:cubicBezTo>
                <a:cubicBezTo>
                  <a:pt x="313928" y="251775"/>
                  <a:pt x="313836" y="251785"/>
                  <a:pt x="313744" y="251789"/>
                </a:cubicBezTo>
                <a:cubicBezTo>
                  <a:pt x="313652" y="251794"/>
                  <a:pt x="313560" y="251803"/>
                  <a:pt x="313468" y="251808"/>
                </a:cubicBezTo>
                <a:cubicBezTo>
                  <a:pt x="298766" y="252727"/>
                  <a:pt x="288053" y="266128"/>
                  <a:pt x="290347" y="280678"/>
                </a:cubicBezTo>
                <a:cubicBezTo>
                  <a:pt x="291261" y="286483"/>
                  <a:pt x="292695" y="295568"/>
                  <a:pt x="294088" y="304429"/>
                </a:cubicBezTo>
                <a:close/>
                <a:moveTo>
                  <a:pt x="376273" y="163234"/>
                </a:moveTo>
                <a:cubicBezTo>
                  <a:pt x="377684" y="173469"/>
                  <a:pt x="386738" y="180886"/>
                  <a:pt x="397051" y="180280"/>
                </a:cubicBezTo>
                <a:cubicBezTo>
                  <a:pt x="397110" y="180280"/>
                  <a:pt x="397175" y="180270"/>
                  <a:pt x="397235" y="180270"/>
                </a:cubicBezTo>
                <a:cubicBezTo>
                  <a:pt x="397294" y="180270"/>
                  <a:pt x="397359" y="180261"/>
                  <a:pt x="397418" y="180261"/>
                </a:cubicBezTo>
                <a:cubicBezTo>
                  <a:pt x="407364" y="179677"/>
                  <a:pt x="414772" y="170854"/>
                  <a:pt x="413623" y="160959"/>
                </a:cubicBezTo>
                <a:cubicBezTo>
                  <a:pt x="412970" y="155366"/>
                  <a:pt x="412318" y="149791"/>
                  <a:pt x="411656" y="144244"/>
                </a:cubicBezTo>
                <a:cubicBezTo>
                  <a:pt x="410415" y="133807"/>
                  <a:pt x="401072" y="126261"/>
                  <a:pt x="390608" y="127254"/>
                </a:cubicBezTo>
                <a:cubicBezTo>
                  <a:pt x="390543" y="127258"/>
                  <a:pt x="390479" y="127268"/>
                  <a:pt x="390419" y="127272"/>
                </a:cubicBezTo>
                <a:cubicBezTo>
                  <a:pt x="390359" y="127277"/>
                  <a:pt x="390290" y="127286"/>
                  <a:pt x="390231" y="127291"/>
                </a:cubicBezTo>
                <a:cubicBezTo>
                  <a:pt x="380014" y="128260"/>
                  <a:pt x="372684" y="137562"/>
                  <a:pt x="374113" y="147723"/>
                </a:cubicBezTo>
                <a:cubicBezTo>
                  <a:pt x="374840" y="152875"/>
                  <a:pt x="375556" y="158050"/>
                  <a:pt x="376273" y="163234"/>
                </a:cubicBezTo>
                <a:close/>
                <a:moveTo>
                  <a:pt x="189415" y="177127"/>
                </a:moveTo>
                <a:cubicBezTo>
                  <a:pt x="191327" y="187371"/>
                  <a:pt x="200587" y="194563"/>
                  <a:pt x="210983" y="193901"/>
                </a:cubicBezTo>
                <a:cubicBezTo>
                  <a:pt x="211043" y="193901"/>
                  <a:pt x="211107" y="193892"/>
                  <a:pt x="211167" y="193888"/>
                </a:cubicBezTo>
                <a:cubicBezTo>
                  <a:pt x="211226" y="193883"/>
                  <a:pt x="211291" y="193878"/>
                  <a:pt x="211350" y="193874"/>
                </a:cubicBezTo>
                <a:cubicBezTo>
                  <a:pt x="221144" y="193249"/>
                  <a:pt x="228277" y="184333"/>
                  <a:pt x="226719" y="174645"/>
                </a:cubicBezTo>
                <a:cubicBezTo>
                  <a:pt x="225956" y="169911"/>
                  <a:pt x="225193" y="165192"/>
                  <a:pt x="224421" y="160490"/>
                </a:cubicBezTo>
                <a:cubicBezTo>
                  <a:pt x="222702" y="150021"/>
                  <a:pt x="213129" y="142686"/>
                  <a:pt x="202573" y="143775"/>
                </a:cubicBezTo>
                <a:cubicBezTo>
                  <a:pt x="202508" y="143780"/>
                  <a:pt x="202449" y="143789"/>
                  <a:pt x="202384" y="143794"/>
                </a:cubicBezTo>
                <a:cubicBezTo>
                  <a:pt x="202320" y="143798"/>
                  <a:pt x="202260" y="143808"/>
                  <a:pt x="202196" y="143812"/>
                </a:cubicBezTo>
                <a:cubicBezTo>
                  <a:pt x="192131" y="144851"/>
                  <a:pt x="185109" y="154272"/>
                  <a:pt x="186988" y="164217"/>
                </a:cubicBezTo>
                <a:cubicBezTo>
                  <a:pt x="187797" y="168505"/>
                  <a:pt x="188606" y="172811"/>
                  <a:pt x="189410" y="177127"/>
                </a:cubicBezTo>
                <a:close/>
                <a:moveTo>
                  <a:pt x="2975" y="192008"/>
                </a:moveTo>
                <a:cubicBezTo>
                  <a:pt x="5438" y="202224"/>
                  <a:pt x="14928" y="209159"/>
                  <a:pt x="25411" y="208438"/>
                </a:cubicBezTo>
                <a:cubicBezTo>
                  <a:pt x="25471" y="208438"/>
                  <a:pt x="25535" y="208428"/>
                  <a:pt x="25595" y="208424"/>
                </a:cubicBezTo>
                <a:cubicBezTo>
                  <a:pt x="25655" y="208419"/>
                  <a:pt x="25719" y="208415"/>
                  <a:pt x="25779" y="208410"/>
                </a:cubicBezTo>
                <a:cubicBezTo>
                  <a:pt x="35412" y="207748"/>
                  <a:pt x="42213" y="198704"/>
                  <a:pt x="40200" y="189260"/>
                </a:cubicBezTo>
                <a:cubicBezTo>
                  <a:pt x="39387" y="185436"/>
                  <a:pt x="38569" y="181621"/>
                  <a:pt x="37746" y="177816"/>
                </a:cubicBezTo>
                <a:cubicBezTo>
                  <a:pt x="35485" y="167342"/>
                  <a:pt x="25696" y="160256"/>
                  <a:pt x="15048" y="161409"/>
                </a:cubicBezTo>
                <a:cubicBezTo>
                  <a:pt x="14984" y="161414"/>
                  <a:pt x="14924" y="161423"/>
                  <a:pt x="14859" y="161428"/>
                </a:cubicBezTo>
                <a:cubicBezTo>
                  <a:pt x="14795" y="161432"/>
                  <a:pt x="14735" y="161442"/>
                  <a:pt x="14671" y="161446"/>
                </a:cubicBezTo>
                <a:cubicBezTo>
                  <a:pt x="4809" y="162512"/>
                  <a:pt x="-1874" y="172012"/>
                  <a:pt x="470" y="181649"/>
                </a:cubicBezTo>
                <a:cubicBezTo>
                  <a:pt x="1307" y="185091"/>
                  <a:pt x="2143" y="188543"/>
                  <a:pt x="2975" y="192003"/>
                </a:cubicBezTo>
                <a:close/>
                <a:moveTo>
                  <a:pt x="86305" y="46226"/>
                </a:moveTo>
                <a:lnTo>
                  <a:pt x="86208" y="46240"/>
                </a:lnTo>
                <a:lnTo>
                  <a:pt x="86112" y="46254"/>
                </a:lnTo>
                <a:cubicBezTo>
                  <a:pt x="80988" y="46985"/>
                  <a:pt x="77582" y="51943"/>
                  <a:pt x="78759" y="56985"/>
                </a:cubicBezTo>
                <a:cubicBezTo>
                  <a:pt x="79094" y="58433"/>
                  <a:pt x="79434" y="59885"/>
                  <a:pt x="79765" y="61346"/>
                </a:cubicBezTo>
                <a:cubicBezTo>
                  <a:pt x="80960" y="66567"/>
                  <a:pt x="85854" y="70069"/>
                  <a:pt x="91176" y="69504"/>
                </a:cubicBezTo>
                <a:cubicBezTo>
                  <a:pt x="91209" y="69504"/>
                  <a:pt x="91241" y="69499"/>
                  <a:pt x="91273" y="69495"/>
                </a:cubicBezTo>
                <a:cubicBezTo>
                  <a:pt x="91305" y="69490"/>
                  <a:pt x="91337" y="69490"/>
                  <a:pt x="91369" y="69485"/>
                </a:cubicBezTo>
                <a:cubicBezTo>
                  <a:pt x="96397" y="68952"/>
                  <a:pt x="99899" y="64223"/>
                  <a:pt x="98902" y="59264"/>
                </a:cubicBezTo>
                <a:cubicBezTo>
                  <a:pt x="98576" y="57637"/>
                  <a:pt x="98245" y="56015"/>
                  <a:pt x="97914" y="54407"/>
                </a:cubicBezTo>
                <a:cubicBezTo>
                  <a:pt x="96811" y="49039"/>
                  <a:pt x="91732" y="45450"/>
                  <a:pt x="86305" y="46226"/>
                </a:cubicBezTo>
                <a:close/>
                <a:moveTo>
                  <a:pt x="278421" y="22379"/>
                </a:moveTo>
                <a:lnTo>
                  <a:pt x="278324" y="22393"/>
                </a:lnTo>
                <a:lnTo>
                  <a:pt x="278228" y="22407"/>
                </a:lnTo>
                <a:cubicBezTo>
                  <a:pt x="273007" y="23105"/>
                  <a:pt x="269445" y="28023"/>
                  <a:pt x="270378" y="33202"/>
                </a:cubicBezTo>
                <a:cubicBezTo>
                  <a:pt x="270714" y="35059"/>
                  <a:pt x="271045" y="36934"/>
                  <a:pt x="271376" y="38818"/>
                </a:cubicBezTo>
                <a:cubicBezTo>
                  <a:pt x="272290" y="44043"/>
                  <a:pt x="277070" y="47678"/>
                  <a:pt x="282350" y="47159"/>
                </a:cubicBezTo>
                <a:cubicBezTo>
                  <a:pt x="282382" y="47159"/>
                  <a:pt x="282415" y="47155"/>
                  <a:pt x="282447" y="47150"/>
                </a:cubicBezTo>
                <a:cubicBezTo>
                  <a:pt x="282479" y="47145"/>
                  <a:pt x="282511" y="47145"/>
                  <a:pt x="282543" y="47141"/>
                </a:cubicBezTo>
                <a:cubicBezTo>
                  <a:pt x="287658" y="46640"/>
                  <a:pt x="291321" y="41952"/>
                  <a:pt x="290549" y="36874"/>
                </a:cubicBezTo>
                <a:cubicBezTo>
                  <a:pt x="290236" y="34797"/>
                  <a:pt x="289919" y="32738"/>
                  <a:pt x="289593" y="30693"/>
                </a:cubicBezTo>
                <a:cubicBezTo>
                  <a:pt x="288752" y="25348"/>
                  <a:pt x="283784" y="21667"/>
                  <a:pt x="278421" y="22384"/>
                </a:cubicBezTo>
                <a:close/>
                <a:moveTo>
                  <a:pt x="481718" y="8537"/>
                </a:moveTo>
                <a:cubicBezTo>
                  <a:pt x="481116" y="3210"/>
                  <a:pt x="476268" y="-591"/>
                  <a:pt x="470946" y="76"/>
                </a:cubicBezTo>
                <a:lnTo>
                  <a:pt x="470849" y="90"/>
                </a:lnTo>
                <a:lnTo>
                  <a:pt x="470753" y="103"/>
                </a:lnTo>
                <a:cubicBezTo>
                  <a:pt x="465463" y="765"/>
                  <a:pt x="461740" y="5618"/>
                  <a:pt x="462453" y="10899"/>
                </a:cubicBezTo>
                <a:cubicBezTo>
                  <a:pt x="462761" y="13178"/>
                  <a:pt x="463059" y="15476"/>
                  <a:pt x="463358" y="17797"/>
                </a:cubicBezTo>
                <a:cubicBezTo>
                  <a:pt x="464029" y="23009"/>
                  <a:pt x="468694" y="26750"/>
                  <a:pt x="473928" y="26272"/>
                </a:cubicBezTo>
                <a:cubicBezTo>
                  <a:pt x="473961" y="26272"/>
                  <a:pt x="473993" y="26267"/>
                  <a:pt x="474025" y="26262"/>
                </a:cubicBezTo>
                <a:cubicBezTo>
                  <a:pt x="474057" y="26258"/>
                  <a:pt x="474089" y="26258"/>
                  <a:pt x="474121" y="26253"/>
                </a:cubicBezTo>
                <a:cubicBezTo>
                  <a:pt x="479296" y="25775"/>
                  <a:pt x="483097" y="21161"/>
                  <a:pt x="482545" y="15995"/>
                </a:cubicBezTo>
                <a:cubicBezTo>
                  <a:pt x="482279" y="13491"/>
                  <a:pt x="482003" y="11004"/>
                  <a:pt x="481727" y="8541"/>
                </a:cubicBezTo>
                <a:close/>
                <a:moveTo>
                  <a:pt x="599337" y="129028"/>
                </a:moveTo>
                <a:cubicBezTo>
                  <a:pt x="598524" y="118637"/>
                  <a:pt x="589383" y="110902"/>
                  <a:pt x="579001" y="111830"/>
                </a:cubicBezTo>
                <a:cubicBezTo>
                  <a:pt x="578937" y="111835"/>
                  <a:pt x="578872" y="111840"/>
                  <a:pt x="578812" y="111849"/>
                </a:cubicBezTo>
                <a:cubicBezTo>
                  <a:pt x="578753" y="111858"/>
                  <a:pt x="578684" y="111858"/>
                  <a:pt x="578624" y="111867"/>
                </a:cubicBezTo>
                <a:cubicBezTo>
                  <a:pt x="568270" y="112791"/>
                  <a:pt x="560668" y="121987"/>
                  <a:pt x="561680" y="132328"/>
                </a:cubicBezTo>
                <a:cubicBezTo>
                  <a:pt x="562268" y="138316"/>
                  <a:pt x="562847" y="144332"/>
                  <a:pt x="563421" y="150361"/>
                </a:cubicBezTo>
                <a:cubicBezTo>
                  <a:pt x="564391" y="160559"/>
                  <a:pt x="573247" y="168170"/>
                  <a:pt x="583477" y="167609"/>
                </a:cubicBezTo>
                <a:cubicBezTo>
                  <a:pt x="583537" y="167609"/>
                  <a:pt x="583601" y="167604"/>
                  <a:pt x="583661" y="167600"/>
                </a:cubicBezTo>
                <a:cubicBezTo>
                  <a:pt x="583721" y="167595"/>
                  <a:pt x="583785" y="167595"/>
                  <a:pt x="583845" y="167591"/>
                </a:cubicBezTo>
                <a:cubicBezTo>
                  <a:pt x="593919" y="167039"/>
                  <a:pt x="601571" y="158316"/>
                  <a:pt x="600812" y="148256"/>
                </a:cubicBezTo>
                <a:cubicBezTo>
                  <a:pt x="600330" y="141827"/>
                  <a:pt x="599838" y="135416"/>
                  <a:pt x="599337" y="129037"/>
                </a:cubicBezTo>
                <a:close/>
                <a:moveTo>
                  <a:pt x="527859" y="267975"/>
                </a:moveTo>
                <a:cubicBezTo>
                  <a:pt x="526435" y="252685"/>
                  <a:pt x="513167" y="241251"/>
                  <a:pt x="497840" y="242138"/>
                </a:cubicBezTo>
                <a:cubicBezTo>
                  <a:pt x="497748" y="242143"/>
                  <a:pt x="497656" y="242147"/>
                  <a:pt x="497564" y="242152"/>
                </a:cubicBezTo>
                <a:lnTo>
                  <a:pt x="497289" y="242166"/>
                </a:lnTo>
                <a:cubicBezTo>
                  <a:pt x="482371" y="243030"/>
                  <a:pt x="471235" y="256238"/>
                  <a:pt x="472908" y="271091"/>
                </a:cubicBezTo>
                <a:cubicBezTo>
                  <a:pt x="473947" y="280320"/>
                  <a:pt x="474990" y="289539"/>
                  <a:pt x="476029" y="298735"/>
                </a:cubicBezTo>
                <a:cubicBezTo>
                  <a:pt x="477729" y="313786"/>
                  <a:pt x="490657" y="325050"/>
                  <a:pt x="505800" y="324715"/>
                </a:cubicBezTo>
                <a:cubicBezTo>
                  <a:pt x="505892" y="324715"/>
                  <a:pt x="505984" y="324715"/>
                  <a:pt x="506071" y="324710"/>
                </a:cubicBezTo>
                <a:cubicBezTo>
                  <a:pt x="506158" y="324705"/>
                  <a:pt x="506250" y="324710"/>
                  <a:pt x="506342" y="324705"/>
                </a:cubicBezTo>
                <a:cubicBezTo>
                  <a:pt x="520787" y="324388"/>
                  <a:pt x="531945" y="311915"/>
                  <a:pt x="530608" y="297531"/>
                </a:cubicBezTo>
                <a:cubicBezTo>
                  <a:pt x="529624" y="286942"/>
                  <a:pt x="528563" y="275513"/>
                  <a:pt x="527859" y="267975"/>
                </a:cubicBezTo>
                <a:close/>
                <a:moveTo>
                  <a:pt x="638911" y="399795"/>
                </a:moveTo>
                <a:cubicBezTo>
                  <a:pt x="637417" y="379854"/>
                  <a:pt x="620588" y="364523"/>
                  <a:pt x="600596" y="364936"/>
                </a:cubicBezTo>
                <a:cubicBezTo>
                  <a:pt x="600477" y="364936"/>
                  <a:pt x="600357" y="364941"/>
                  <a:pt x="600238" y="364946"/>
                </a:cubicBezTo>
                <a:cubicBezTo>
                  <a:pt x="600118" y="364950"/>
                  <a:pt x="599999" y="364950"/>
                  <a:pt x="599879" y="364955"/>
                </a:cubicBezTo>
                <a:cubicBezTo>
                  <a:pt x="580586" y="365359"/>
                  <a:pt x="565719" y="382124"/>
                  <a:pt x="567535" y="401339"/>
                </a:cubicBezTo>
                <a:cubicBezTo>
                  <a:pt x="568978" y="416629"/>
                  <a:pt x="570430" y="431800"/>
                  <a:pt x="571900" y="446819"/>
                </a:cubicBezTo>
                <a:cubicBezTo>
                  <a:pt x="573826" y="466516"/>
                  <a:pt x="590215" y="481590"/>
                  <a:pt x="610004" y="481907"/>
                </a:cubicBezTo>
                <a:cubicBezTo>
                  <a:pt x="610119" y="481907"/>
                  <a:pt x="610238" y="481907"/>
                  <a:pt x="610353" y="481912"/>
                </a:cubicBezTo>
                <a:cubicBezTo>
                  <a:pt x="610468" y="481917"/>
                  <a:pt x="610587" y="481912"/>
                  <a:pt x="610702" y="481917"/>
                </a:cubicBezTo>
                <a:cubicBezTo>
                  <a:pt x="629255" y="482215"/>
                  <a:pt x="644058" y="466525"/>
                  <a:pt x="642606" y="448028"/>
                </a:cubicBezTo>
                <a:cubicBezTo>
                  <a:pt x="641356" y="432094"/>
                  <a:pt x="640129" y="416004"/>
                  <a:pt x="638916" y="399795"/>
                </a:cubicBezTo>
                <a:close/>
                <a:moveTo>
                  <a:pt x="524583" y="495138"/>
                </a:moveTo>
                <a:cubicBezTo>
                  <a:pt x="524436" y="495138"/>
                  <a:pt x="524293" y="495134"/>
                  <a:pt x="524146" y="495129"/>
                </a:cubicBezTo>
                <a:cubicBezTo>
                  <a:pt x="523999" y="495125"/>
                  <a:pt x="523852" y="495125"/>
                  <a:pt x="523709" y="495120"/>
                </a:cubicBezTo>
                <a:cubicBezTo>
                  <a:pt x="500823" y="494739"/>
                  <a:pt x="482904" y="514776"/>
                  <a:pt x="485795" y="537479"/>
                </a:cubicBezTo>
                <a:cubicBezTo>
                  <a:pt x="487876" y="553835"/>
                  <a:pt x="489977" y="569985"/>
                  <a:pt x="492100" y="585891"/>
                </a:cubicBezTo>
                <a:cubicBezTo>
                  <a:pt x="495335" y="610179"/>
                  <a:pt x="515387" y="628705"/>
                  <a:pt x="539854" y="630060"/>
                </a:cubicBezTo>
                <a:cubicBezTo>
                  <a:pt x="539997" y="630070"/>
                  <a:pt x="540139" y="630074"/>
                  <a:pt x="540282" y="630083"/>
                </a:cubicBezTo>
                <a:cubicBezTo>
                  <a:pt x="540424" y="630093"/>
                  <a:pt x="540567" y="630097"/>
                  <a:pt x="540705" y="630106"/>
                </a:cubicBezTo>
                <a:cubicBezTo>
                  <a:pt x="562654" y="631324"/>
                  <a:pt x="580393" y="612523"/>
                  <a:pt x="577939" y="590675"/>
                </a:cubicBezTo>
                <a:cubicBezTo>
                  <a:pt x="576032" y="573675"/>
                  <a:pt x="574162" y="556404"/>
                  <a:pt x="572323" y="538904"/>
                </a:cubicBezTo>
                <a:cubicBezTo>
                  <a:pt x="569745" y="514358"/>
                  <a:pt x="549262" y="495543"/>
                  <a:pt x="524583" y="495129"/>
                </a:cubicBezTo>
                <a:close/>
                <a:moveTo>
                  <a:pt x="740440" y="1034578"/>
                </a:moveTo>
                <a:cubicBezTo>
                  <a:pt x="725150" y="997012"/>
                  <a:pt x="712089" y="946804"/>
                  <a:pt x="700710" y="885634"/>
                </a:cubicBezTo>
                <a:cubicBezTo>
                  <a:pt x="700292" y="883538"/>
                  <a:pt x="699942" y="881443"/>
                  <a:pt x="699593" y="879352"/>
                </a:cubicBezTo>
                <a:cubicBezTo>
                  <a:pt x="693311" y="844787"/>
                  <a:pt x="687585" y="806454"/>
                  <a:pt x="682276" y="765253"/>
                </a:cubicBezTo>
                <a:cubicBezTo>
                  <a:pt x="678738" y="737752"/>
                  <a:pt x="675397" y="708942"/>
                  <a:pt x="672226" y="679046"/>
                </a:cubicBezTo>
                <a:cubicBezTo>
                  <a:pt x="669666" y="654905"/>
                  <a:pt x="650024" y="636163"/>
                  <a:pt x="625786" y="634826"/>
                </a:cubicBezTo>
                <a:cubicBezTo>
                  <a:pt x="625643" y="634817"/>
                  <a:pt x="625501" y="634812"/>
                  <a:pt x="625358" y="634803"/>
                </a:cubicBezTo>
                <a:cubicBezTo>
                  <a:pt x="625216" y="634794"/>
                  <a:pt x="625073" y="634789"/>
                  <a:pt x="624931" y="634780"/>
                </a:cubicBezTo>
                <a:cubicBezTo>
                  <a:pt x="602940" y="633562"/>
                  <a:pt x="585155" y="652529"/>
                  <a:pt x="587935" y="674377"/>
                </a:cubicBezTo>
                <a:cubicBezTo>
                  <a:pt x="589778" y="688849"/>
                  <a:pt x="591648" y="703054"/>
                  <a:pt x="593556" y="716966"/>
                </a:cubicBezTo>
                <a:cubicBezTo>
                  <a:pt x="596387" y="737615"/>
                  <a:pt x="579130" y="755487"/>
                  <a:pt x="558384" y="753451"/>
                </a:cubicBezTo>
                <a:cubicBezTo>
                  <a:pt x="558247" y="753438"/>
                  <a:pt x="558109" y="753424"/>
                  <a:pt x="557971" y="753410"/>
                </a:cubicBezTo>
                <a:cubicBezTo>
                  <a:pt x="557833" y="753396"/>
                  <a:pt x="557695" y="753383"/>
                  <a:pt x="557557" y="753369"/>
                </a:cubicBezTo>
                <a:cubicBezTo>
                  <a:pt x="533255" y="750984"/>
                  <a:pt x="513695" y="732472"/>
                  <a:pt x="509844" y="708358"/>
                </a:cubicBezTo>
                <a:cubicBezTo>
                  <a:pt x="507799" y="695554"/>
                  <a:pt x="505786" y="682498"/>
                  <a:pt x="503796" y="669207"/>
                </a:cubicBezTo>
                <a:cubicBezTo>
                  <a:pt x="500184" y="645042"/>
                  <a:pt x="480183" y="626696"/>
                  <a:pt x="455789" y="625299"/>
                </a:cubicBezTo>
                <a:cubicBezTo>
                  <a:pt x="455647" y="625290"/>
                  <a:pt x="455504" y="625281"/>
                  <a:pt x="455366" y="625276"/>
                </a:cubicBezTo>
                <a:cubicBezTo>
                  <a:pt x="455228" y="625272"/>
                  <a:pt x="455081" y="625258"/>
                  <a:pt x="454943" y="625253"/>
                </a:cubicBezTo>
                <a:cubicBezTo>
                  <a:pt x="433334" y="624012"/>
                  <a:pt x="416247" y="643200"/>
                  <a:pt x="419901" y="664533"/>
                </a:cubicBezTo>
                <a:cubicBezTo>
                  <a:pt x="422024" y="676932"/>
                  <a:pt x="424170" y="689111"/>
                  <a:pt x="426339" y="701060"/>
                </a:cubicBezTo>
                <a:cubicBezTo>
                  <a:pt x="429979" y="721093"/>
                  <a:pt x="413329" y="739002"/>
                  <a:pt x="393075" y="736902"/>
                </a:cubicBezTo>
                <a:cubicBezTo>
                  <a:pt x="392938" y="736888"/>
                  <a:pt x="392800" y="736875"/>
                  <a:pt x="392662" y="736861"/>
                </a:cubicBezTo>
                <a:cubicBezTo>
                  <a:pt x="392524" y="736847"/>
                  <a:pt x="392386" y="736833"/>
                  <a:pt x="392248" y="736819"/>
                </a:cubicBezTo>
                <a:cubicBezTo>
                  <a:pt x="367734" y="734283"/>
                  <a:pt x="347738" y="716148"/>
                  <a:pt x="342743" y="692016"/>
                </a:cubicBezTo>
                <a:cubicBezTo>
                  <a:pt x="340482" y="681096"/>
                  <a:pt x="338239" y="669974"/>
                  <a:pt x="336010" y="658673"/>
                </a:cubicBezTo>
                <a:cubicBezTo>
                  <a:pt x="331267" y="634596"/>
                  <a:pt x="310779" y="616797"/>
                  <a:pt x="286284" y="615345"/>
                </a:cubicBezTo>
                <a:lnTo>
                  <a:pt x="285861" y="615322"/>
                </a:lnTo>
                <a:lnTo>
                  <a:pt x="285439" y="615299"/>
                </a:lnTo>
                <a:cubicBezTo>
                  <a:pt x="264335" y="614044"/>
                  <a:pt x="247951" y="633383"/>
                  <a:pt x="252561" y="654013"/>
                </a:cubicBezTo>
                <a:cubicBezTo>
                  <a:pt x="254849" y="664253"/>
                  <a:pt x="257142" y="674331"/>
                  <a:pt x="259450" y="684244"/>
                </a:cubicBezTo>
                <a:cubicBezTo>
                  <a:pt x="263953" y="703588"/>
                  <a:pt x="247983" y="721585"/>
                  <a:pt x="228240" y="719448"/>
                </a:cubicBezTo>
                <a:cubicBezTo>
                  <a:pt x="228102" y="719434"/>
                  <a:pt x="227964" y="719420"/>
                  <a:pt x="227831" y="719402"/>
                </a:cubicBezTo>
                <a:cubicBezTo>
                  <a:pt x="227698" y="719383"/>
                  <a:pt x="227555" y="719374"/>
                  <a:pt x="227417" y="719356"/>
                </a:cubicBezTo>
                <a:cubicBezTo>
                  <a:pt x="202683" y="716676"/>
                  <a:pt x="182236" y="698973"/>
                  <a:pt x="175959" y="674901"/>
                </a:cubicBezTo>
                <a:cubicBezTo>
                  <a:pt x="174787" y="670416"/>
                  <a:pt x="173619" y="665893"/>
                  <a:pt x="172452" y="661339"/>
                </a:cubicBezTo>
                <a:cubicBezTo>
                  <a:pt x="171303" y="656854"/>
                  <a:pt x="170159" y="652336"/>
                  <a:pt x="169015" y="647786"/>
                </a:cubicBezTo>
                <a:cubicBezTo>
                  <a:pt x="162980" y="623801"/>
                  <a:pt x="142088" y="606466"/>
                  <a:pt x="117400" y="604917"/>
                </a:cubicBezTo>
                <a:lnTo>
                  <a:pt x="116977" y="604889"/>
                </a:lnTo>
                <a:lnTo>
                  <a:pt x="116554" y="604862"/>
                </a:lnTo>
                <a:cubicBezTo>
                  <a:pt x="96048" y="603575"/>
                  <a:pt x="80432" y="622964"/>
                  <a:pt x="85992" y="642745"/>
                </a:cubicBezTo>
                <a:cubicBezTo>
                  <a:pt x="87063" y="646559"/>
                  <a:pt x="88134" y="650346"/>
                  <a:pt x="89209" y="654110"/>
                </a:cubicBezTo>
                <a:cubicBezTo>
                  <a:pt x="94278" y="671905"/>
                  <a:pt x="99357" y="689143"/>
                  <a:pt x="104449" y="705761"/>
                </a:cubicBezTo>
                <a:cubicBezTo>
                  <a:pt x="112969" y="733340"/>
                  <a:pt x="121485" y="759178"/>
                  <a:pt x="130075" y="782919"/>
                </a:cubicBezTo>
                <a:cubicBezTo>
                  <a:pt x="131541" y="786968"/>
                  <a:pt x="133007" y="791017"/>
                  <a:pt x="134473" y="794928"/>
                </a:cubicBezTo>
                <a:cubicBezTo>
                  <a:pt x="155558" y="851350"/>
                  <a:pt x="177135" y="896388"/>
                  <a:pt x="199622" y="927460"/>
                </a:cubicBezTo>
                <a:cubicBezTo>
                  <a:pt x="217849" y="952806"/>
                  <a:pt x="236632" y="968868"/>
                  <a:pt x="256251" y="974452"/>
                </a:cubicBezTo>
                <a:cubicBezTo>
                  <a:pt x="282226" y="981575"/>
                  <a:pt x="308132" y="988698"/>
                  <a:pt x="334107" y="995610"/>
                </a:cubicBezTo>
                <a:cubicBezTo>
                  <a:pt x="360152" y="1002591"/>
                  <a:pt x="386127" y="1009508"/>
                  <a:pt x="412175" y="1016277"/>
                </a:cubicBezTo>
                <a:cubicBezTo>
                  <a:pt x="438219" y="1023051"/>
                  <a:pt x="464268" y="1029752"/>
                  <a:pt x="490312" y="1036319"/>
                </a:cubicBezTo>
                <a:cubicBezTo>
                  <a:pt x="516425" y="1043025"/>
                  <a:pt x="542543" y="1049514"/>
                  <a:pt x="568729" y="1055870"/>
                </a:cubicBezTo>
                <a:cubicBezTo>
                  <a:pt x="594842" y="1062432"/>
                  <a:pt x="620960" y="1068719"/>
                  <a:pt x="647147" y="1074933"/>
                </a:cubicBezTo>
                <a:cubicBezTo>
                  <a:pt x="673333" y="1081215"/>
                  <a:pt x="699446" y="1087364"/>
                  <a:pt x="725633" y="1093435"/>
                </a:cubicBezTo>
                <a:cubicBezTo>
                  <a:pt x="751888" y="1099511"/>
                  <a:pt x="778144" y="1105444"/>
                  <a:pt x="804399" y="1111313"/>
                </a:cubicBezTo>
                <a:cubicBezTo>
                  <a:pt x="779610" y="1105586"/>
                  <a:pt x="758524" y="1078982"/>
                  <a:pt x="740436" y="1034573"/>
                </a:cubicBezTo>
                <a:close/>
              </a:path>
            </a:pathLst>
          </a:custGeom>
          <a:gradFill>
            <a:gsLst>
              <a:gs pos="0">
                <a:srgbClr val="3583B8"/>
              </a:gs>
              <a:gs pos="50000">
                <a:srgbClr val="42B0C7"/>
              </a:gs>
              <a:gs pos="100000">
                <a:srgbClr val="A1D7E3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8E33C07-DE5B-06F7-788C-AF43D7F61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966292" y="4061478"/>
            <a:ext cx="4261407" cy="30274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FC6F1C0-202F-0540-736F-78CAB444A2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2003" y="6570000"/>
            <a:ext cx="1895997" cy="144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5D9777D-580D-11B5-9BA6-05EE4B462A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685292" y="6428582"/>
            <a:ext cx="306727" cy="429418"/>
            <a:chOff x="3780000" y="720000"/>
            <a:chExt cx="1800000" cy="252000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AE9AB54-613B-1EA2-41CE-3584F398F018}"/>
                </a:ext>
              </a:extLst>
            </p:cNvPr>
            <p:cNvPicPr>
              <a:picLocks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5F7BFB1-6CD8-A8CB-E3E6-638C5F43C7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083DA326-D3D8-C8DC-FD80-FAADEF35798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91853" y="6420916"/>
            <a:ext cx="1748337" cy="43708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98A88B6-DC0C-F814-4770-78080D10472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58874" y="6426632"/>
            <a:ext cx="266434" cy="4313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E0EEB41-DD0A-5635-8C65-B3CA6DB9D2F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20"/>
          <a:stretch>
            <a:fillRect/>
          </a:stretch>
        </p:blipFill>
        <p:spPr>
          <a:xfrm>
            <a:off x="5040914" y="6416675"/>
            <a:ext cx="2363032" cy="4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9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3062-3736-1497-015D-21D7B120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9B271-4077-0C5D-16A2-0F15F23B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03FF2-3538-796F-792F-B08AFF52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3D3E7-8083-6BF5-0634-6127E3C3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79A27-188D-DE45-88FA-A9032F6265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1782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raphic 21">
            <a:extLst>
              <a:ext uri="{FF2B5EF4-FFF2-40B4-BE49-F238E27FC236}">
                <a16:creationId xmlns:a16="http://schemas.microsoft.com/office/drawing/2014/main" id="{FCE5A8B7-44FB-68DA-E350-B323F9304193}"/>
              </a:ext>
            </a:extLst>
          </p:cNvPr>
          <p:cNvSpPr/>
          <p:nvPr userDrawn="1"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C9CC2C-68C8-24C9-6113-0D8EDBD7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4048" y="6532101"/>
            <a:ext cx="1282377" cy="2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3D50B1-DCBA-6045-F410-ACB07D97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304926"/>
            <a:ext cx="11581088" cy="369907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06AC6B-9AE6-508D-10B7-93DB6BD00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004000"/>
            <a:ext cx="5928000" cy="1412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2400" b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>
              <a:defRPr lang="nl-NL" sz="2000">
                <a:solidFill>
                  <a:schemeClr val="bg1">
                    <a:lumMod val="50000"/>
                  </a:schemeClr>
                </a:solidFill>
              </a:defRPr>
            </a:lvl2pPr>
          </a:lstStyle>
          <a:p>
            <a:pPr marL="0" lvl="0" indent="0">
              <a:buNone/>
            </a:pPr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609B57EE-E2D3-42CC-CDAD-50AAF44AB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9730" y="170042"/>
            <a:ext cx="1814270" cy="11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7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22">
          <p15:clr>
            <a:srgbClr val="5ACBF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1704-098C-B4A1-EBC8-C67CDAA1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449389"/>
            <a:ext cx="11593511" cy="4967286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2E01E9-FE00-D829-1EBE-6EE2F4E6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152401"/>
            <a:ext cx="11593510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95273A1-B703-1B89-2CBB-BB578EC40B2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5697"/>
            <a:ext cx="11593513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7A878-7562-9D09-3012-2EC18D5955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9DDB04E-9094-46BE-BB3C-8A418C92A9D0}" type="datetime1">
              <a:rPr lang="nl-NL" smtClean="0"/>
              <a:t>17-10-2025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CC1667-F3AF-29E1-2DEF-09D636DE62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EEE1A-61E3-42E3-F5CE-BD911BC7EA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49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D0E44-CC18-A3B6-C29D-588AEE7F62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449388"/>
            <a:ext cx="579755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1823C5-541B-121E-33B7-17FCFB4433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449388"/>
            <a:ext cx="57959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857488B-F1CD-958C-12C2-70B147352CF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2912" y="6264326"/>
            <a:ext cx="11593511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0A20FB7-2F2F-3164-534E-F6FC7C25590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80A55D2-AE6C-460E-ACDF-62DECE85D58E}" type="datetime1">
              <a:rPr lang="nl-NL" smtClean="0"/>
              <a:t>17-10-2025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FCA626-DFE6-07DA-62BB-59B5883944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17352CB-5E1A-2571-0E03-79E62FF8BD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90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1E6B-D763-EE31-84C3-B0EDECCCEF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876C12-1B6A-EF6C-03B3-8D49B36D23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5775" y="1449388"/>
            <a:ext cx="3887788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D34AAD-4F4F-0345-C5DE-9E1B1130FB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8356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5094D91-DE29-4B20-1C25-35FE50B000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912" y="6264326"/>
            <a:ext cx="11593511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3D54522-2B06-5113-2494-CC6BD6A4190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5FD8C26-F0AF-4D88-932F-96827E850BC9}" type="datetime1">
              <a:rPr lang="nl-NL" smtClean="0"/>
              <a:t>17-10-2025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238543F-EC73-4EC3-95F6-4F2B3F3F55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D9DED93-40F2-67C6-323E-52CEF77C475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61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9BCDA9F-A91A-DB1E-BBDE-F360C33FA7A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1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21019D-7379-8CE7-7A60-4BD5140D0F4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BAF115-D389-41A8-8641-40EC9328E622}" type="datetime1">
              <a:rPr lang="nl-NL" smtClean="0"/>
              <a:t>17-10-2025</a:t>
            </a:fld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29E640-EED3-9FE1-3A71-2E84724373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2EA363-8BFA-6427-CE91-C3CC3D6396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107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0074327-660A-95AB-ECE9-56BBDFDB6D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1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AB1C99-A402-CFA7-8FB8-9F7FF96A5F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262C371-CFB7-49B5-A7C4-15A9A84EC656}" type="datetime1">
              <a:rPr lang="nl-NL" smtClean="0"/>
              <a:t>17-10-2025</a:t>
            </a:fld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604A90-78D4-08D3-49BB-31326CE5AC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8776C5-DFCA-07B3-92C0-BC185A0715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63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A2E01E9-FE00-D829-1EBE-6EE2F4E6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152401"/>
            <a:ext cx="11593510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Reference Placeholder">
            <a:extLst>
              <a:ext uri="{FF2B5EF4-FFF2-40B4-BE49-F238E27FC236}">
                <a16:creationId xmlns:a16="http://schemas.microsoft.com/office/drawing/2014/main" id="{A2FFA279-70FA-6D4E-4C80-E0CDAE2C2B2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5697"/>
            <a:ext cx="11593510" cy="15234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B16F09-E2D7-BAF0-4695-97EAA1A3D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1800" y="1439999"/>
            <a:ext cx="11593513" cy="49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9CBE23E-FA7F-BDCC-930E-52E4A4C77DF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F8ABB8-8F9C-DC0D-BABE-3EA9FBEE09A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D579A27-188D-DE45-88FA-A9032F6265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7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1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5F6FC4F-ED90-98FF-1CA7-E1A7F5999B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1122"/>
            <a:ext cx="11593511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C5EA34-3C64-794C-E6D6-CD76BE31A3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D79648-DAA8-49C2-86D7-2FE33314BA25}" type="datetime1">
              <a:rPr lang="nl-NL" smtClean="0"/>
              <a:t>17-10-2025</a:t>
            </a:fld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3E295B-C2D5-5E33-841C-55D077E24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D91218-2C73-2ADD-7056-8BE02BB10D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61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13">
          <p15:clr>
            <a:srgbClr val="5ACBF0"/>
          </p15:clr>
        </p15:guide>
        <p15:guide id="2" orient="horz" pos="247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80E595B-0A67-E0D1-417F-0E5088DBFEF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1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8F7AF-EFBB-78CD-63D5-FB37F95196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DA6520-D130-46C2-BF0C-EAF37892EF5E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E8442-12D1-B00D-CA0E-44D6261D78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6856-49FC-95C1-2827-C134F8BC69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85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3DF5C15-3687-CFB1-7533-F8FB4FE24E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4048" y="6532101"/>
            <a:ext cx="1282377" cy="216000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B9135C3-9C39-4343-1A8F-7E94CE23AF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064"/>
            <a:ext cx="11593513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0AD36-F325-44E6-0C3F-19ED53430FF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C7BFBD-54F4-4FB4-A8F4-D4C559883226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FA575-215A-6AA4-2AD7-3EBAB6CC3F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3571A-8595-89C4-FBB4-C35D9B1D16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6F7E40-BAA9-4D07-BD6C-F24D180E9D4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24863" y="6428582"/>
            <a:ext cx="306727" cy="429418"/>
            <a:chOff x="3780000" y="720000"/>
            <a:chExt cx="1800000" cy="2520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E57411E-0BCE-AD75-0C51-A31EE7A206D0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FDF88F-2F2B-0E87-CFDC-0389C8559D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6180A7D2-7B36-544D-D9AD-601ED63431B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9933" y="6573146"/>
            <a:ext cx="202693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6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8">
            <a:extLst>
              <a:ext uri="{FF2B5EF4-FFF2-40B4-BE49-F238E27FC236}">
                <a16:creationId xmlns:a16="http://schemas.microsoft.com/office/drawing/2014/main" id="{BC2F6BCA-34CA-DE48-5BCE-C7CFCB9DB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58396"/>
            <a:ext cx="432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0">
                <a:solidFill>
                  <a:schemeClr val="tx2"/>
                </a:solidFill>
                <a:latin typeface="+mn-lt"/>
                <a:ea typeface="Source Sans Pro Black" panose="020B0803030403020204" pitchFamily="34" charset="0"/>
              </a:defRPr>
            </a:lvl1pPr>
          </a:lstStyle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33B12F3-FD7F-85F6-9202-827A34428A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1122"/>
            <a:ext cx="11593513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</p:spTree>
    <p:extLst>
      <p:ext uri="{BB962C8B-B14F-4D97-AF65-F5344CB8AC3E}">
        <p14:creationId xmlns:p14="http://schemas.microsoft.com/office/powerpoint/2010/main" val="2573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73F2-8812-AC8C-15A5-CC559F0B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449387"/>
            <a:ext cx="11593511" cy="2412000"/>
          </a:xfrm>
          <a:prstGeom prst="rect">
            <a:avLst/>
          </a:prstGeo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BAFB3-4BC9-9109-16EB-11CF8AD90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4004675"/>
            <a:ext cx="11593511" cy="2412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Graphic 21">
            <a:extLst>
              <a:ext uri="{FF2B5EF4-FFF2-40B4-BE49-F238E27FC236}">
                <a16:creationId xmlns:a16="http://schemas.microsoft.com/office/drawing/2014/main" id="{82BE2609-3438-05A1-FB85-E6FBE6578A3F}"/>
              </a:ext>
            </a:extLst>
          </p:cNvPr>
          <p:cNvSpPr/>
          <p:nvPr userDrawn="1"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4BCF2C-F4DF-DD33-B3BE-486F54CC6B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4048" y="6532101"/>
            <a:ext cx="1282377" cy="2160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153C3136-34C7-6BC5-CA8C-1B5C5AE44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9730" y="170042"/>
            <a:ext cx="1814270" cy="11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0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7C2353-EAEC-726D-A958-6CFDD2B71270}"/>
              </a:ext>
            </a:extLst>
          </p:cNvPr>
          <p:cNvSpPr/>
          <p:nvPr/>
        </p:nvSpPr>
        <p:spPr>
          <a:xfrm>
            <a:off x="6402563" y="2102430"/>
            <a:ext cx="1853438" cy="1757698"/>
          </a:xfrm>
          <a:custGeom>
            <a:avLst/>
            <a:gdLst>
              <a:gd name="connsiteX0" fmla="*/ 1818091 w 1853438"/>
              <a:gd name="connsiteY0" fmla="*/ 57851 h 1757698"/>
              <a:gd name="connsiteX1" fmla="*/ 1802437 w 1853438"/>
              <a:gd name="connsiteY1" fmla="*/ 63150 h 1757698"/>
              <a:gd name="connsiteX2" fmla="*/ 1802345 w 1853438"/>
              <a:gd name="connsiteY2" fmla="*/ 63136 h 1757698"/>
              <a:gd name="connsiteX3" fmla="*/ 1802253 w 1853438"/>
              <a:gd name="connsiteY3" fmla="*/ 63122 h 1757698"/>
              <a:gd name="connsiteX4" fmla="*/ 1799473 w 1853438"/>
              <a:gd name="connsiteY4" fmla="*/ 55112 h 1757698"/>
              <a:gd name="connsiteX5" fmla="*/ 1800209 w 1853438"/>
              <a:gd name="connsiteY5" fmla="*/ 54349 h 1757698"/>
              <a:gd name="connsiteX6" fmla="*/ 1816156 w 1853438"/>
              <a:gd name="connsiteY6" fmla="*/ 48921 h 1757698"/>
              <a:gd name="connsiteX7" fmla="*/ 1816248 w 1853438"/>
              <a:gd name="connsiteY7" fmla="*/ 48935 h 1757698"/>
              <a:gd name="connsiteX8" fmla="*/ 1816339 w 1853438"/>
              <a:gd name="connsiteY8" fmla="*/ 48949 h 1757698"/>
              <a:gd name="connsiteX9" fmla="*/ 1818987 w 1853438"/>
              <a:gd name="connsiteY9" fmla="*/ 56941 h 1757698"/>
              <a:gd name="connsiteX10" fmla="*/ 1818086 w 1853438"/>
              <a:gd name="connsiteY10" fmla="*/ 57851 h 1757698"/>
              <a:gd name="connsiteX11" fmla="*/ 1630166 w 1853438"/>
              <a:gd name="connsiteY11" fmla="*/ 31540 h 1757698"/>
              <a:gd name="connsiteX12" fmla="*/ 1627238 w 1853438"/>
              <a:gd name="connsiteY12" fmla="*/ 23300 h 1757698"/>
              <a:gd name="connsiteX13" fmla="*/ 1627238 w 1853438"/>
              <a:gd name="connsiteY13" fmla="*/ 23300 h 1757698"/>
              <a:gd name="connsiteX14" fmla="*/ 1610956 w 1853438"/>
              <a:gd name="connsiteY14" fmla="*/ 29275 h 1757698"/>
              <a:gd name="connsiteX15" fmla="*/ 1610767 w 1853438"/>
              <a:gd name="connsiteY15" fmla="*/ 29481 h 1757698"/>
              <a:gd name="connsiteX16" fmla="*/ 1613819 w 1853438"/>
              <a:gd name="connsiteY16" fmla="*/ 37749 h 1757698"/>
              <a:gd name="connsiteX17" fmla="*/ 1613819 w 1853438"/>
              <a:gd name="connsiteY17" fmla="*/ 37749 h 1757698"/>
              <a:gd name="connsiteX18" fmla="*/ 1629743 w 1853438"/>
              <a:gd name="connsiteY18" fmla="*/ 31995 h 1757698"/>
              <a:gd name="connsiteX19" fmla="*/ 1630171 w 1853438"/>
              <a:gd name="connsiteY19" fmla="*/ 31540 h 1757698"/>
              <a:gd name="connsiteX20" fmla="*/ 1438009 w 1853438"/>
              <a:gd name="connsiteY20" fmla="*/ 8461 h 1757698"/>
              <a:gd name="connsiteX21" fmla="*/ 1434833 w 1853438"/>
              <a:gd name="connsiteY21" fmla="*/ 161 h 1757698"/>
              <a:gd name="connsiteX22" fmla="*/ 1434736 w 1853438"/>
              <a:gd name="connsiteY22" fmla="*/ 151 h 1757698"/>
              <a:gd name="connsiteX23" fmla="*/ 1434401 w 1853438"/>
              <a:gd name="connsiteY23" fmla="*/ 115 h 1757698"/>
              <a:gd name="connsiteX24" fmla="*/ 1418656 w 1853438"/>
              <a:gd name="connsiteY24" fmla="*/ 6264 h 1757698"/>
              <a:gd name="connsiteX25" fmla="*/ 1418477 w 1853438"/>
              <a:gd name="connsiteY25" fmla="*/ 6471 h 1757698"/>
              <a:gd name="connsiteX26" fmla="*/ 1421763 w 1853438"/>
              <a:gd name="connsiteY26" fmla="*/ 14798 h 1757698"/>
              <a:gd name="connsiteX27" fmla="*/ 1421859 w 1853438"/>
              <a:gd name="connsiteY27" fmla="*/ 14807 h 1757698"/>
              <a:gd name="connsiteX28" fmla="*/ 1421956 w 1853438"/>
              <a:gd name="connsiteY28" fmla="*/ 14816 h 1757698"/>
              <a:gd name="connsiteX29" fmla="*/ 1437770 w 1853438"/>
              <a:gd name="connsiteY29" fmla="*/ 8732 h 1757698"/>
              <a:gd name="connsiteX30" fmla="*/ 1438013 w 1853438"/>
              <a:gd name="connsiteY30" fmla="*/ 8461 h 1757698"/>
              <a:gd name="connsiteX31" fmla="*/ 1280273 w 1853438"/>
              <a:gd name="connsiteY31" fmla="*/ 57709 h 1757698"/>
              <a:gd name="connsiteX32" fmla="*/ 1280080 w 1853438"/>
              <a:gd name="connsiteY32" fmla="*/ 57690 h 1757698"/>
              <a:gd name="connsiteX33" fmla="*/ 1279887 w 1853438"/>
              <a:gd name="connsiteY33" fmla="*/ 57672 h 1757698"/>
              <a:gd name="connsiteX34" fmla="*/ 1248411 w 1853438"/>
              <a:gd name="connsiteY34" fmla="*/ 70779 h 1757698"/>
              <a:gd name="connsiteX35" fmla="*/ 1246844 w 1853438"/>
              <a:gd name="connsiteY35" fmla="*/ 72727 h 1757698"/>
              <a:gd name="connsiteX36" fmla="*/ 1253889 w 1853438"/>
              <a:gd name="connsiteY36" fmla="*/ 89483 h 1757698"/>
              <a:gd name="connsiteX37" fmla="*/ 1254082 w 1853438"/>
              <a:gd name="connsiteY37" fmla="*/ 89502 h 1757698"/>
              <a:gd name="connsiteX38" fmla="*/ 1254275 w 1853438"/>
              <a:gd name="connsiteY38" fmla="*/ 89520 h 1757698"/>
              <a:gd name="connsiteX39" fmla="*/ 1285149 w 1853438"/>
              <a:gd name="connsiteY39" fmla="*/ 76836 h 1757698"/>
              <a:gd name="connsiteX40" fmla="*/ 1287094 w 1853438"/>
              <a:gd name="connsiteY40" fmla="*/ 74488 h 1757698"/>
              <a:gd name="connsiteX41" fmla="*/ 1280287 w 1853438"/>
              <a:gd name="connsiteY41" fmla="*/ 57709 h 1757698"/>
              <a:gd name="connsiteX42" fmla="*/ 1478134 w 1853438"/>
              <a:gd name="connsiteY42" fmla="*/ 95210 h 1757698"/>
              <a:gd name="connsiteX43" fmla="*/ 1471820 w 1853438"/>
              <a:gd name="connsiteY43" fmla="*/ 78725 h 1757698"/>
              <a:gd name="connsiteX44" fmla="*/ 1471627 w 1853438"/>
              <a:gd name="connsiteY44" fmla="*/ 78702 h 1757698"/>
              <a:gd name="connsiteX45" fmla="*/ 1471434 w 1853438"/>
              <a:gd name="connsiteY45" fmla="*/ 78679 h 1757698"/>
              <a:gd name="connsiteX46" fmla="*/ 1440049 w 1853438"/>
              <a:gd name="connsiteY46" fmla="*/ 90977 h 1757698"/>
              <a:gd name="connsiteX47" fmla="*/ 1439010 w 1853438"/>
              <a:gd name="connsiteY47" fmla="*/ 92195 h 1757698"/>
              <a:gd name="connsiteX48" fmla="*/ 1437756 w 1853438"/>
              <a:gd name="connsiteY48" fmla="*/ 93670 h 1757698"/>
              <a:gd name="connsiteX49" fmla="*/ 1444291 w 1853438"/>
              <a:gd name="connsiteY49" fmla="*/ 110141 h 1757698"/>
              <a:gd name="connsiteX50" fmla="*/ 1444479 w 1853438"/>
              <a:gd name="connsiteY50" fmla="*/ 110164 h 1757698"/>
              <a:gd name="connsiteX51" fmla="*/ 1444668 w 1853438"/>
              <a:gd name="connsiteY51" fmla="*/ 110187 h 1757698"/>
              <a:gd name="connsiteX52" fmla="*/ 1475492 w 1853438"/>
              <a:gd name="connsiteY52" fmla="*/ 98229 h 1757698"/>
              <a:gd name="connsiteX53" fmla="*/ 1478129 w 1853438"/>
              <a:gd name="connsiteY53" fmla="*/ 95210 h 1757698"/>
              <a:gd name="connsiteX54" fmla="*/ 1666100 w 1853438"/>
              <a:gd name="connsiteY54" fmla="*/ 118294 h 1757698"/>
              <a:gd name="connsiteX55" fmla="*/ 1660277 w 1853438"/>
              <a:gd name="connsiteY55" fmla="*/ 102099 h 1757698"/>
              <a:gd name="connsiteX56" fmla="*/ 1660089 w 1853438"/>
              <a:gd name="connsiteY56" fmla="*/ 102076 h 1757698"/>
              <a:gd name="connsiteX57" fmla="*/ 1659900 w 1853438"/>
              <a:gd name="connsiteY57" fmla="*/ 102053 h 1757698"/>
              <a:gd name="connsiteX58" fmla="*/ 1628659 w 1853438"/>
              <a:gd name="connsiteY58" fmla="*/ 113565 h 1757698"/>
              <a:gd name="connsiteX59" fmla="*/ 1625671 w 1853438"/>
              <a:gd name="connsiteY59" fmla="*/ 116897 h 1757698"/>
              <a:gd name="connsiteX60" fmla="*/ 1631719 w 1853438"/>
              <a:gd name="connsiteY60" fmla="*/ 133070 h 1757698"/>
              <a:gd name="connsiteX61" fmla="*/ 1631903 w 1853438"/>
              <a:gd name="connsiteY61" fmla="*/ 133093 h 1757698"/>
              <a:gd name="connsiteX62" fmla="*/ 1632087 w 1853438"/>
              <a:gd name="connsiteY62" fmla="*/ 133115 h 1757698"/>
              <a:gd name="connsiteX63" fmla="*/ 1662782 w 1853438"/>
              <a:gd name="connsiteY63" fmla="*/ 121893 h 1757698"/>
              <a:gd name="connsiteX64" fmla="*/ 1666091 w 1853438"/>
              <a:gd name="connsiteY64" fmla="*/ 118294 h 1757698"/>
              <a:gd name="connsiteX65" fmla="*/ 1697356 w 1853438"/>
              <a:gd name="connsiteY65" fmla="*/ 208821 h 1757698"/>
              <a:gd name="connsiteX66" fmla="*/ 1688637 w 1853438"/>
              <a:gd name="connsiteY66" fmla="*/ 184873 h 1757698"/>
              <a:gd name="connsiteX67" fmla="*/ 1688362 w 1853438"/>
              <a:gd name="connsiteY67" fmla="*/ 184836 h 1757698"/>
              <a:gd name="connsiteX68" fmla="*/ 1688086 w 1853438"/>
              <a:gd name="connsiteY68" fmla="*/ 184799 h 1757698"/>
              <a:gd name="connsiteX69" fmla="*/ 1642404 w 1853438"/>
              <a:gd name="connsiteY69" fmla="*/ 201813 h 1757698"/>
              <a:gd name="connsiteX70" fmla="*/ 1635092 w 1853438"/>
              <a:gd name="connsiteY70" fmla="*/ 210094 h 1757698"/>
              <a:gd name="connsiteX71" fmla="*/ 1644118 w 1853438"/>
              <a:gd name="connsiteY71" fmla="*/ 233983 h 1757698"/>
              <a:gd name="connsiteX72" fmla="*/ 1644390 w 1853438"/>
              <a:gd name="connsiteY72" fmla="*/ 234020 h 1757698"/>
              <a:gd name="connsiteX73" fmla="*/ 1644661 w 1853438"/>
              <a:gd name="connsiteY73" fmla="*/ 234056 h 1757698"/>
              <a:gd name="connsiteX74" fmla="*/ 1689552 w 1853438"/>
              <a:gd name="connsiteY74" fmla="*/ 217452 h 1757698"/>
              <a:gd name="connsiteX75" fmla="*/ 1697356 w 1853438"/>
              <a:gd name="connsiteY75" fmla="*/ 208826 h 1757698"/>
              <a:gd name="connsiteX76" fmla="*/ 1513374 w 1853438"/>
              <a:gd name="connsiteY76" fmla="*/ 185879 h 1757698"/>
              <a:gd name="connsiteX77" fmla="*/ 1503971 w 1853438"/>
              <a:gd name="connsiteY77" fmla="*/ 161453 h 1757698"/>
              <a:gd name="connsiteX78" fmla="*/ 1503691 w 1853438"/>
              <a:gd name="connsiteY78" fmla="*/ 161421 h 1757698"/>
              <a:gd name="connsiteX79" fmla="*/ 1503411 w 1853438"/>
              <a:gd name="connsiteY79" fmla="*/ 161388 h 1757698"/>
              <a:gd name="connsiteX80" fmla="*/ 1457559 w 1853438"/>
              <a:gd name="connsiteY80" fmla="*/ 179459 h 1757698"/>
              <a:gd name="connsiteX81" fmla="*/ 1451235 w 1853438"/>
              <a:gd name="connsiteY81" fmla="*/ 186987 h 1757698"/>
              <a:gd name="connsiteX82" fmla="*/ 1460951 w 1853438"/>
              <a:gd name="connsiteY82" fmla="*/ 211330 h 1757698"/>
              <a:gd name="connsiteX83" fmla="*/ 1461226 w 1853438"/>
              <a:gd name="connsiteY83" fmla="*/ 211363 h 1757698"/>
              <a:gd name="connsiteX84" fmla="*/ 1461502 w 1853438"/>
              <a:gd name="connsiteY84" fmla="*/ 211395 h 1757698"/>
              <a:gd name="connsiteX85" fmla="*/ 1506536 w 1853438"/>
              <a:gd name="connsiteY85" fmla="*/ 193821 h 1757698"/>
              <a:gd name="connsiteX86" fmla="*/ 1513374 w 1853438"/>
              <a:gd name="connsiteY86" fmla="*/ 185879 h 1757698"/>
              <a:gd name="connsiteX87" fmla="*/ 1326548 w 1853438"/>
              <a:gd name="connsiteY87" fmla="*/ 164996 h 1757698"/>
              <a:gd name="connsiteX88" fmla="*/ 1316424 w 1853438"/>
              <a:gd name="connsiteY88" fmla="*/ 140161 h 1757698"/>
              <a:gd name="connsiteX89" fmla="*/ 1316139 w 1853438"/>
              <a:gd name="connsiteY89" fmla="*/ 140129 h 1757698"/>
              <a:gd name="connsiteX90" fmla="*/ 1315854 w 1853438"/>
              <a:gd name="connsiteY90" fmla="*/ 140096 h 1757698"/>
              <a:gd name="connsiteX91" fmla="*/ 1269837 w 1853438"/>
              <a:gd name="connsiteY91" fmla="*/ 159247 h 1757698"/>
              <a:gd name="connsiteX92" fmla="*/ 1264584 w 1853438"/>
              <a:gd name="connsiteY92" fmla="*/ 165833 h 1757698"/>
              <a:gd name="connsiteX93" fmla="*/ 1275016 w 1853438"/>
              <a:gd name="connsiteY93" fmla="*/ 190608 h 1757698"/>
              <a:gd name="connsiteX94" fmla="*/ 1275296 w 1853438"/>
              <a:gd name="connsiteY94" fmla="*/ 190636 h 1757698"/>
              <a:gd name="connsiteX95" fmla="*/ 1275577 w 1853438"/>
              <a:gd name="connsiteY95" fmla="*/ 190663 h 1757698"/>
              <a:gd name="connsiteX96" fmla="*/ 1320762 w 1853438"/>
              <a:gd name="connsiteY96" fmla="*/ 172060 h 1757698"/>
              <a:gd name="connsiteX97" fmla="*/ 1326548 w 1853438"/>
              <a:gd name="connsiteY97" fmla="*/ 164987 h 1757698"/>
              <a:gd name="connsiteX98" fmla="*/ 1161694 w 1853438"/>
              <a:gd name="connsiteY98" fmla="*/ 206873 h 1757698"/>
              <a:gd name="connsiteX99" fmla="*/ 1161317 w 1853438"/>
              <a:gd name="connsiteY99" fmla="*/ 206836 h 1757698"/>
              <a:gd name="connsiteX100" fmla="*/ 1160940 w 1853438"/>
              <a:gd name="connsiteY100" fmla="*/ 206799 h 1757698"/>
              <a:gd name="connsiteX101" fmla="*/ 1100957 w 1853438"/>
              <a:gd name="connsiteY101" fmla="*/ 233192 h 1757698"/>
              <a:gd name="connsiteX102" fmla="*/ 1092252 w 1853438"/>
              <a:gd name="connsiteY102" fmla="*/ 244774 h 1757698"/>
              <a:gd name="connsiteX103" fmla="*/ 1106835 w 1853438"/>
              <a:gd name="connsiteY103" fmla="*/ 277868 h 1757698"/>
              <a:gd name="connsiteX104" fmla="*/ 1107202 w 1853438"/>
              <a:gd name="connsiteY104" fmla="*/ 277904 h 1757698"/>
              <a:gd name="connsiteX105" fmla="*/ 1107570 w 1853438"/>
              <a:gd name="connsiteY105" fmla="*/ 277941 h 1757698"/>
              <a:gd name="connsiteX106" fmla="*/ 1166354 w 1853438"/>
              <a:gd name="connsiteY106" fmla="*/ 252499 h 1757698"/>
              <a:gd name="connsiteX107" fmla="*/ 1175973 w 1853438"/>
              <a:gd name="connsiteY107" fmla="*/ 240026 h 1757698"/>
              <a:gd name="connsiteX108" fmla="*/ 1161685 w 1853438"/>
              <a:gd name="connsiteY108" fmla="*/ 206877 h 1757698"/>
              <a:gd name="connsiteX109" fmla="*/ 1361453 w 1853438"/>
              <a:gd name="connsiteY109" fmla="*/ 258970 h 1757698"/>
              <a:gd name="connsiteX110" fmla="*/ 1348084 w 1853438"/>
              <a:gd name="connsiteY110" fmla="*/ 226345 h 1757698"/>
              <a:gd name="connsiteX111" fmla="*/ 1347711 w 1853438"/>
              <a:gd name="connsiteY111" fmla="*/ 226303 h 1757698"/>
              <a:gd name="connsiteX112" fmla="*/ 1347339 w 1853438"/>
              <a:gd name="connsiteY112" fmla="*/ 226262 h 1757698"/>
              <a:gd name="connsiteX113" fmla="*/ 1287397 w 1853438"/>
              <a:gd name="connsiteY113" fmla="*/ 251336 h 1757698"/>
              <a:gd name="connsiteX114" fmla="*/ 1277249 w 1853438"/>
              <a:gd name="connsiteY114" fmla="*/ 264159 h 1757698"/>
              <a:gd name="connsiteX115" fmla="*/ 1290922 w 1853438"/>
              <a:gd name="connsiteY115" fmla="*/ 296678 h 1757698"/>
              <a:gd name="connsiteX116" fmla="*/ 1291290 w 1853438"/>
              <a:gd name="connsiteY116" fmla="*/ 296715 h 1757698"/>
              <a:gd name="connsiteX117" fmla="*/ 1291653 w 1853438"/>
              <a:gd name="connsiteY117" fmla="*/ 296752 h 1757698"/>
              <a:gd name="connsiteX118" fmla="*/ 1350432 w 1853438"/>
              <a:gd name="connsiteY118" fmla="*/ 272550 h 1757698"/>
              <a:gd name="connsiteX119" fmla="*/ 1361448 w 1853438"/>
              <a:gd name="connsiteY119" fmla="*/ 258965 h 1757698"/>
              <a:gd name="connsiteX120" fmla="*/ 1544340 w 1853438"/>
              <a:gd name="connsiteY120" fmla="*/ 279775 h 1757698"/>
              <a:gd name="connsiteX121" fmla="*/ 1531844 w 1853438"/>
              <a:gd name="connsiteY121" fmla="*/ 247710 h 1757698"/>
              <a:gd name="connsiteX122" fmla="*/ 1531477 w 1853438"/>
              <a:gd name="connsiteY122" fmla="*/ 247664 h 1757698"/>
              <a:gd name="connsiteX123" fmla="*/ 1531109 w 1853438"/>
              <a:gd name="connsiteY123" fmla="*/ 247618 h 1757698"/>
              <a:gd name="connsiteX124" fmla="*/ 1471296 w 1853438"/>
              <a:gd name="connsiteY124" fmla="*/ 271397 h 1757698"/>
              <a:gd name="connsiteX125" fmla="*/ 1459825 w 1853438"/>
              <a:gd name="connsiteY125" fmla="*/ 285184 h 1757698"/>
              <a:gd name="connsiteX126" fmla="*/ 1472619 w 1853438"/>
              <a:gd name="connsiteY126" fmla="*/ 317170 h 1757698"/>
              <a:gd name="connsiteX127" fmla="*/ 1472982 w 1853438"/>
              <a:gd name="connsiteY127" fmla="*/ 317212 h 1757698"/>
              <a:gd name="connsiteX128" fmla="*/ 1473345 w 1853438"/>
              <a:gd name="connsiteY128" fmla="*/ 317253 h 1757698"/>
              <a:gd name="connsiteX129" fmla="*/ 1532042 w 1853438"/>
              <a:gd name="connsiteY129" fmla="*/ 294233 h 1757698"/>
              <a:gd name="connsiteX130" fmla="*/ 1544336 w 1853438"/>
              <a:gd name="connsiteY130" fmla="*/ 279770 h 1757698"/>
              <a:gd name="connsiteX131" fmla="*/ 1571414 w 1853438"/>
              <a:gd name="connsiteY131" fmla="*/ 376134 h 1757698"/>
              <a:gd name="connsiteX132" fmla="*/ 1555972 w 1853438"/>
              <a:gd name="connsiteY132" fmla="*/ 336780 h 1757698"/>
              <a:gd name="connsiteX133" fmla="*/ 1555526 w 1853438"/>
              <a:gd name="connsiteY133" fmla="*/ 336725 h 1757698"/>
              <a:gd name="connsiteX134" fmla="*/ 1555081 w 1853438"/>
              <a:gd name="connsiteY134" fmla="*/ 336670 h 1757698"/>
              <a:gd name="connsiteX135" fmla="*/ 1482050 w 1853438"/>
              <a:gd name="connsiteY135" fmla="*/ 365858 h 1757698"/>
              <a:gd name="connsiteX136" fmla="*/ 1464434 w 1853438"/>
              <a:gd name="connsiteY136" fmla="*/ 387228 h 1757698"/>
              <a:gd name="connsiteX137" fmla="*/ 1480267 w 1853438"/>
              <a:gd name="connsiteY137" fmla="*/ 426508 h 1757698"/>
              <a:gd name="connsiteX138" fmla="*/ 1480708 w 1853438"/>
              <a:gd name="connsiteY138" fmla="*/ 426558 h 1757698"/>
              <a:gd name="connsiteX139" fmla="*/ 1481149 w 1853438"/>
              <a:gd name="connsiteY139" fmla="*/ 426609 h 1757698"/>
              <a:gd name="connsiteX140" fmla="*/ 1552792 w 1853438"/>
              <a:gd name="connsiteY140" fmla="*/ 398271 h 1757698"/>
              <a:gd name="connsiteX141" fmla="*/ 1571419 w 1853438"/>
              <a:gd name="connsiteY141" fmla="*/ 376134 h 1757698"/>
              <a:gd name="connsiteX142" fmla="*/ 1392175 w 1853438"/>
              <a:gd name="connsiteY142" fmla="*/ 355669 h 1757698"/>
              <a:gd name="connsiteX143" fmla="*/ 1375690 w 1853438"/>
              <a:gd name="connsiteY143" fmla="*/ 315562 h 1757698"/>
              <a:gd name="connsiteX144" fmla="*/ 1375235 w 1853438"/>
              <a:gd name="connsiteY144" fmla="*/ 315511 h 1757698"/>
              <a:gd name="connsiteX145" fmla="*/ 1374780 w 1853438"/>
              <a:gd name="connsiteY145" fmla="*/ 315461 h 1757698"/>
              <a:gd name="connsiteX146" fmla="*/ 1301616 w 1853438"/>
              <a:gd name="connsiteY146" fmla="*/ 346119 h 1757698"/>
              <a:gd name="connsiteX147" fmla="*/ 1285559 w 1853438"/>
              <a:gd name="connsiteY147" fmla="*/ 366520 h 1757698"/>
              <a:gd name="connsiteX148" fmla="*/ 1302379 w 1853438"/>
              <a:gd name="connsiteY148" fmla="*/ 406516 h 1757698"/>
              <a:gd name="connsiteX149" fmla="*/ 1302825 w 1853438"/>
              <a:gd name="connsiteY149" fmla="*/ 406562 h 1757698"/>
              <a:gd name="connsiteX150" fmla="*/ 1303271 w 1853438"/>
              <a:gd name="connsiteY150" fmla="*/ 406608 h 1757698"/>
              <a:gd name="connsiteX151" fmla="*/ 1375226 w 1853438"/>
              <a:gd name="connsiteY151" fmla="*/ 376740 h 1757698"/>
              <a:gd name="connsiteX152" fmla="*/ 1392166 w 1853438"/>
              <a:gd name="connsiteY152" fmla="*/ 355664 h 1757698"/>
              <a:gd name="connsiteX153" fmla="*/ 1210634 w 1853438"/>
              <a:gd name="connsiteY153" fmla="*/ 336753 h 1757698"/>
              <a:gd name="connsiteX154" fmla="*/ 1193101 w 1853438"/>
              <a:gd name="connsiteY154" fmla="*/ 295998 h 1757698"/>
              <a:gd name="connsiteX155" fmla="*/ 1192642 w 1853438"/>
              <a:gd name="connsiteY155" fmla="*/ 295952 h 1757698"/>
              <a:gd name="connsiteX156" fmla="*/ 1192182 w 1853438"/>
              <a:gd name="connsiteY156" fmla="*/ 295906 h 1757698"/>
              <a:gd name="connsiteX157" fmla="*/ 1118894 w 1853438"/>
              <a:gd name="connsiteY157" fmla="*/ 328035 h 1757698"/>
              <a:gd name="connsiteX158" fmla="*/ 1104468 w 1853438"/>
              <a:gd name="connsiteY158" fmla="*/ 347277 h 1757698"/>
              <a:gd name="connsiteX159" fmla="*/ 1122318 w 1853438"/>
              <a:gd name="connsiteY159" fmla="*/ 387908 h 1757698"/>
              <a:gd name="connsiteX160" fmla="*/ 1122768 w 1853438"/>
              <a:gd name="connsiteY160" fmla="*/ 387954 h 1757698"/>
              <a:gd name="connsiteX161" fmla="*/ 1123223 w 1853438"/>
              <a:gd name="connsiteY161" fmla="*/ 388000 h 1757698"/>
              <a:gd name="connsiteX162" fmla="*/ 1195220 w 1853438"/>
              <a:gd name="connsiteY162" fmla="*/ 356827 h 1757698"/>
              <a:gd name="connsiteX163" fmla="*/ 1210630 w 1853438"/>
              <a:gd name="connsiteY163" fmla="*/ 336757 h 1757698"/>
              <a:gd name="connsiteX164" fmla="*/ 1568725 w 1853438"/>
              <a:gd name="connsiteY164" fmla="*/ 437032 h 1757698"/>
              <a:gd name="connsiteX165" fmla="*/ 1568289 w 1853438"/>
              <a:gd name="connsiteY165" fmla="*/ 436977 h 1757698"/>
              <a:gd name="connsiteX166" fmla="*/ 1496770 w 1853438"/>
              <a:gd name="connsiteY166" fmla="*/ 465797 h 1757698"/>
              <a:gd name="connsiteX167" fmla="*/ 1476572 w 1853438"/>
              <a:gd name="connsiteY167" fmla="*/ 490490 h 1757698"/>
              <a:gd name="connsiteX168" fmla="*/ 1406261 w 1853438"/>
              <a:gd name="connsiteY168" fmla="*/ 519149 h 1757698"/>
              <a:gd name="connsiteX169" fmla="*/ 1405825 w 1853438"/>
              <a:gd name="connsiteY169" fmla="*/ 519103 h 1757698"/>
              <a:gd name="connsiteX170" fmla="*/ 1405388 w 1853438"/>
              <a:gd name="connsiteY170" fmla="*/ 519057 h 1757698"/>
              <a:gd name="connsiteX171" fmla="*/ 1389252 w 1853438"/>
              <a:gd name="connsiteY171" fmla="*/ 480186 h 1757698"/>
              <a:gd name="connsiteX172" fmla="*/ 1408752 w 1853438"/>
              <a:gd name="connsiteY172" fmla="*/ 455824 h 1757698"/>
              <a:gd name="connsiteX173" fmla="*/ 1392515 w 1853438"/>
              <a:gd name="connsiteY173" fmla="*/ 416452 h 1757698"/>
              <a:gd name="connsiteX174" fmla="*/ 1392069 w 1853438"/>
              <a:gd name="connsiteY174" fmla="*/ 416402 h 1757698"/>
              <a:gd name="connsiteX175" fmla="*/ 1391624 w 1853438"/>
              <a:gd name="connsiteY175" fmla="*/ 416351 h 1757698"/>
              <a:gd name="connsiteX176" fmla="*/ 1319894 w 1853438"/>
              <a:gd name="connsiteY176" fmla="*/ 446485 h 1757698"/>
              <a:gd name="connsiteX177" fmla="*/ 1301065 w 1853438"/>
              <a:gd name="connsiteY177" fmla="*/ 470498 h 1757698"/>
              <a:gd name="connsiteX178" fmla="*/ 1230653 w 1853438"/>
              <a:gd name="connsiteY178" fmla="*/ 500334 h 1757698"/>
              <a:gd name="connsiteX179" fmla="*/ 1230212 w 1853438"/>
              <a:gd name="connsiteY179" fmla="*/ 500288 h 1757698"/>
              <a:gd name="connsiteX180" fmla="*/ 1229771 w 1853438"/>
              <a:gd name="connsiteY180" fmla="*/ 500242 h 1757698"/>
              <a:gd name="connsiteX181" fmla="*/ 1212711 w 1853438"/>
              <a:gd name="connsiteY181" fmla="*/ 460700 h 1757698"/>
              <a:gd name="connsiteX182" fmla="*/ 1230731 w 1853438"/>
              <a:gd name="connsiteY182" fmla="*/ 437188 h 1757698"/>
              <a:gd name="connsiteX183" fmla="*/ 1213520 w 1853438"/>
              <a:gd name="connsiteY183" fmla="*/ 397150 h 1757698"/>
              <a:gd name="connsiteX184" fmla="*/ 1213070 w 1853438"/>
              <a:gd name="connsiteY184" fmla="*/ 397104 h 1757698"/>
              <a:gd name="connsiteX185" fmla="*/ 1212619 w 1853438"/>
              <a:gd name="connsiteY185" fmla="*/ 397058 h 1757698"/>
              <a:gd name="connsiteX186" fmla="*/ 1140903 w 1853438"/>
              <a:gd name="connsiteY186" fmla="*/ 428539 h 1757698"/>
              <a:gd name="connsiteX187" fmla="*/ 1123632 w 1853438"/>
              <a:gd name="connsiteY187" fmla="*/ 451610 h 1757698"/>
              <a:gd name="connsiteX188" fmla="*/ 1053230 w 1853438"/>
              <a:gd name="connsiteY188" fmla="*/ 482704 h 1757698"/>
              <a:gd name="connsiteX189" fmla="*/ 1052784 w 1853438"/>
              <a:gd name="connsiteY189" fmla="*/ 482663 h 1757698"/>
              <a:gd name="connsiteX190" fmla="*/ 1052338 w 1853438"/>
              <a:gd name="connsiteY190" fmla="*/ 482622 h 1757698"/>
              <a:gd name="connsiteX191" fmla="*/ 1034268 w 1853438"/>
              <a:gd name="connsiteY191" fmla="*/ 442487 h 1757698"/>
              <a:gd name="connsiteX192" fmla="*/ 1050744 w 1853438"/>
              <a:gd name="connsiteY192" fmla="*/ 419904 h 1757698"/>
              <a:gd name="connsiteX193" fmla="*/ 1032462 w 1853438"/>
              <a:gd name="connsiteY193" fmla="*/ 379259 h 1757698"/>
              <a:gd name="connsiteX194" fmla="*/ 1032007 w 1853438"/>
              <a:gd name="connsiteY194" fmla="*/ 379218 h 1757698"/>
              <a:gd name="connsiteX195" fmla="*/ 1031552 w 1853438"/>
              <a:gd name="connsiteY195" fmla="*/ 379176 h 1757698"/>
              <a:gd name="connsiteX196" fmla="*/ 959918 w 1853438"/>
              <a:gd name="connsiteY196" fmla="*/ 411912 h 1757698"/>
              <a:gd name="connsiteX197" fmla="*/ 918501 w 1853438"/>
              <a:gd name="connsiteY197" fmla="*/ 470222 h 1757698"/>
              <a:gd name="connsiteX198" fmla="*/ 850700 w 1853438"/>
              <a:gd name="connsiteY198" fmla="*/ 567422 h 1757698"/>
              <a:gd name="connsiteX199" fmla="*/ 783598 w 1853438"/>
              <a:gd name="connsiteY199" fmla="*/ 665670 h 1757698"/>
              <a:gd name="connsiteX200" fmla="*/ 736606 w 1853438"/>
              <a:gd name="connsiteY200" fmla="*/ 735705 h 1757698"/>
              <a:gd name="connsiteX201" fmla="*/ 715167 w 1853438"/>
              <a:gd name="connsiteY201" fmla="*/ 767824 h 1757698"/>
              <a:gd name="connsiteX202" fmla="*/ 646318 w 1853438"/>
              <a:gd name="connsiteY202" fmla="*/ 871730 h 1757698"/>
              <a:gd name="connsiteX203" fmla="*/ 579491 w 1853438"/>
              <a:gd name="connsiteY203" fmla="*/ 973746 h 1757698"/>
              <a:gd name="connsiteX204" fmla="*/ 514972 w 1853438"/>
              <a:gd name="connsiteY204" fmla="*/ 1072899 h 1757698"/>
              <a:gd name="connsiteX205" fmla="*/ 452966 w 1853438"/>
              <a:gd name="connsiteY205" fmla="*/ 1168353 h 1757698"/>
              <a:gd name="connsiteX206" fmla="*/ 393961 w 1853438"/>
              <a:gd name="connsiteY206" fmla="*/ 1258990 h 1757698"/>
              <a:gd name="connsiteX207" fmla="*/ 338169 w 1853438"/>
              <a:gd name="connsiteY207" fmla="*/ 1343832 h 1757698"/>
              <a:gd name="connsiteX208" fmla="*/ 285938 w 1853438"/>
              <a:gd name="connsiteY208" fmla="*/ 1421900 h 1757698"/>
              <a:gd name="connsiteX209" fmla="*/ 253538 w 1853438"/>
              <a:gd name="connsiteY209" fmla="*/ 1469309 h 1757698"/>
              <a:gd name="connsiteX210" fmla="*/ 208431 w 1853438"/>
              <a:gd name="connsiteY210" fmla="*/ 1533273 h 1757698"/>
              <a:gd name="connsiteX211" fmla="*/ 120519 w 1853438"/>
              <a:gd name="connsiteY211" fmla="*/ 1647229 h 1757698"/>
              <a:gd name="connsiteX212" fmla="*/ 50902 w 1853438"/>
              <a:gd name="connsiteY212" fmla="*/ 1718243 h 1757698"/>
              <a:gd name="connsiteX213" fmla="*/ 0 w 1853438"/>
              <a:gd name="connsiteY213" fmla="*/ 1742890 h 1757698"/>
              <a:gd name="connsiteX214" fmla="*/ 43292 w 1853438"/>
              <a:gd name="connsiteY214" fmla="*/ 1745266 h 1757698"/>
              <a:gd name="connsiteX215" fmla="*/ 72829 w 1853438"/>
              <a:gd name="connsiteY215" fmla="*/ 1746800 h 1757698"/>
              <a:gd name="connsiteX216" fmla="*/ 78904 w 1853438"/>
              <a:gd name="connsiteY216" fmla="*/ 1747081 h 1757698"/>
              <a:gd name="connsiteX217" fmla="*/ 117729 w 1853438"/>
              <a:gd name="connsiteY217" fmla="*/ 1748827 h 1757698"/>
              <a:gd name="connsiteX218" fmla="*/ 156623 w 1853438"/>
              <a:gd name="connsiteY218" fmla="*/ 1750431 h 1757698"/>
              <a:gd name="connsiteX219" fmla="*/ 236924 w 1853438"/>
              <a:gd name="connsiteY219" fmla="*/ 1753225 h 1757698"/>
              <a:gd name="connsiteX220" fmla="*/ 268415 w 1853438"/>
              <a:gd name="connsiteY220" fmla="*/ 1754204 h 1757698"/>
              <a:gd name="connsiteX221" fmla="*/ 315406 w 1853438"/>
              <a:gd name="connsiteY221" fmla="*/ 1755390 h 1757698"/>
              <a:gd name="connsiteX222" fmla="*/ 316104 w 1853438"/>
              <a:gd name="connsiteY222" fmla="*/ 1755390 h 1757698"/>
              <a:gd name="connsiteX223" fmla="*/ 318269 w 1853438"/>
              <a:gd name="connsiteY223" fmla="*/ 1755459 h 1757698"/>
              <a:gd name="connsiteX224" fmla="*/ 346129 w 1853438"/>
              <a:gd name="connsiteY224" fmla="*/ 1756015 h 1757698"/>
              <a:gd name="connsiteX225" fmla="*/ 364424 w 1853438"/>
              <a:gd name="connsiteY225" fmla="*/ 1756364 h 1757698"/>
              <a:gd name="connsiteX226" fmla="*/ 379576 w 1853438"/>
              <a:gd name="connsiteY226" fmla="*/ 1756645 h 1757698"/>
              <a:gd name="connsiteX227" fmla="*/ 394660 w 1853438"/>
              <a:gd name="connsiteY227" fmla="*/ 1756856 h 1757698"/>
              <a:gd name="connsiteX228" fmla="*/ 394729 w 1853438"/>
              <a:gd name="connsiteY228" fmla="*/ 1756856 h 1757698"/>
              <a:gd name="connsiteX229" fmla="*/ 414908 w 1853438"/>
              <a:gd name="connsiteY229" fmla="*/ 1757067 h 1757698"/>
              <a:gd name="connsiteX230" fmla="*/ 427267 w 1853438"/>
              <a:gd name="connsiteY230" fmla="*/ 1757205 h 1757698"/>
              <a:gd name="connsiteX231" fmla="*/ 440323 w 1853438"/>
              <a:gd name="connsiteY231" fmla="*/ 1757343 h 1757698"/>
              <a:gd name="connsiteX232" fmla="*/ 474051 w 1853438"/>
              <a:gd name="connsiteY232" fmla="*/ 1757554 h 1757698"/>
              <a:gd name="connsiteX233" fmla="*/ 474258 w 1853438"/>
              <a:gd name="connsiteY233" fmla="*/ 1757554 h 1757698"/>
              <a:gd name="connsiteX234" fmla="*/ 553300 w 1853438"/>
              <a:gd name="connsiteY234" fmla="*/ 1757623 h 1757698"/>
              <a:gd name="connsiteX235" fmla="*/ 599524 w 1853438"/>
              <a:gd name="connsiteY235" fmla="*/ 1736396 h 1757698"/>
              <a:gd name="connsiteX236" fmla="*/ 670331 w 1853438"/>
              <a:gd name="connsiteY236" fmla="*/ 1668875 h 1757698"/>
              <a:gd name="connsiteX237" fmla="*/ 762710 w 1853438"/>
              <a:gd name="connsiteY237" fmla="*/ 1558407 h 1757698"/>
              <a:gd name="connsiteX238" fmla="*/ 831559 w 1853438"/>
              <a:gd name="connsiteY238" fmla="*/ 1468749 h 1757698"/>
              <a:gd name="connsiteX239" fmla="*/ 845176 w 1853438"/>
              <a:gd name="connsiteY239" fmla="*/ 1450591 h 1757698"/>
              <a:gd name="connsiteX240" fmla="*/ 900408 w 1853438"/>
              <a:gd name="connsiteY240" fmla="*/ 1375878 h 1757698"/>
              <a:gd name="connsiteX241" fmla="*/ 960042 w 1853438"/>
              <a:gd name="connsiteY241" fmla="*/ 1294460 h 1757698"/>
              <a:gd name="connsiteX242" fmla="*/ 1023445 w 1853438"/>
              <a:gd name="connsiteY242" fmla="*/ 1207246 h 1757698"/>
              <a:gd name="connsiteX243" fmla="*/ 1090616 w 1853438"/>
              <a:gd name="connsiteY243" fmla="*/ 1115286 h 1757698"/>
              <a:gd name="connsiteX244" fmla="*/ 1160931 w 1853438"/>
              <a:gd name="connsiteY244" fmla="*/ 1019552 h 1757698"/>
              <a:gd name="connsiteX245" fmla="*/ 1234178 w 1853438"/>
              <a:gd name="connsiteY245" fmla="*/ 921028 h 1757698"/>
              <a:gd name="connsiteX246" fmla="*/ 1310008 w 1853438"/>
              <a:gd name="connsiteY246" fmla="*/ 820689 h 1757698"/>
              <a:gd name="connsiteX247" fmla="*/ 1375088 w 1853438"/>
              <a:gd name="connsiteY247" fmla="*/ 736128 h 1757698"/>
              <a:gd name="connsiteX248" fmla="*/ 1385911 w 1853438"/>
              <a:gd name="connsiteY248" fmla="*/ 722161 h 1757698"/>
              <a:gd name="connsiteX249" fmla="*/ 1460486 w 1853438"/>
              <a:gd name="connsiteY249" fmla="*/ 627475 h 1757698"/>
              <a:gd name="connsiteX250" fmla="*/ 1536178 w 1853438"/>
              <a:gd name="connsiteY250" fmla="*/ 533975 h 1757698"/>
              <a:gd name="connsiteX251" fmla="*/ 1584461 w 1853438"/>
              <a:gd name="connsiteY251" fmla="*/ 475770 h 1757698"/>
              <a:gd name="connsiteX252" fmla="*/ 1569162 w 1853438"/>
              <a:gd name="connsiteY252" fmla="*/ 437101 h 1757698"/>
              <a:gd name="connsiteX253" fmla="*/ 1568725 w 1853438"/>
              <a:gd name="connsiteY253" fmla="*/ 437046 h 1757698"/>
              <a:gd name="connsiteX254" fmla="*/ 1724484 w 1853438"/>
              <a:gd name="connsiteY254" fmla="*/ 302368 h 1757698"/>
              <a:gd name="connsiteX255" fmla="*/ 1712839 w 1853438"/>
              <a:gd name="connsiteY255" fmla="*/ 270891 h 1757698"/>
              <a:gd name="connsiteX256" fmla="*/ 1712480 w 1853438"/>
              <a:gd name="connsiteY256" fmla="*/ 270841 h 1757698"/>
              <a:gd name="connsiteX257" fmla="*/ 1712122 w 1853438"/>
              <a:gd name="connsiteY257" fmla="*/ 270790 h 1757698"/>
              <a:gd name="connsiteX258" fmla="*/ 1652552 w 1853438"/>
              <a:gd name="connsiteY258" fmla="*/ 293282 h 1757698"/>
              <a:gd name="connsiteX259" fmla="*/ 1639840 w 1853438"/>
              <a:gd name="connsiteY259" fmla="*/ 307892 h 1757698"/>
              <a:gd name="connsiteX260" fmla="*/ 1651798 w 1853438"/>
              <a:gd name="connsiteY260" fmla="*/ 339276 h 1757698"/>
              <a:gd name="connsiteX261" fmla="*/ 1652152 w 1853438"/>
              <a:gd name="connsiteY261" fmla="*/ 339322 h 1757698"/>
              <a:gd name="connsiteX262" fmla="*/ 1652506 w 1853438"/>
              <a:gd name="connsiteY262" fmla="*/ 339368 h 1757698"/>
              <a:gd name="connsiteX263" fmla="*/ 1710945 w 1853438"/>
              <a:gd name="connsiteY263" fmla="*/ 317561 h 1757698"/>
              <a:gd name="connsiteX264" fmla="*/ 1724480 w 1853438"/>
              <a:gd name="connsiteY264" fmla="*/ 302363 h 1757698"/>
              <a:gd name="connsiteX265" fmla="*/ 1850776 w 1853438"/>
              <a:gd name="connsiteY265" fmla="*/ 143552 h 1757698"/>
              <a:gd name="connsiteX266" fmla="*/ 1845421 w 1853438"/>
              <a:gd name="connsiteY266" fmla="*/ 127725 h 1757698"/>
              <a:gd name="connsiteX267" fmla="*/ 1845238 w 1853438"/>
              <a:gd name="connsiteY267" fmla="*/ 127697 h 1757698"/>
              <a:gd name="connsiteX268" fmla="*/ 1845054 w 1853438"/>
              <a:gd name="connsiteY268" fmla="*/ 127670 h 1757698"/>
              <a:gd name="connsiteX269" fmla="*/ 1814056 w 1853438"/>
              <a:gd name="connsiteY269" fmla="*/ 138391 h 1757698"/>
              <a:gd name="connsiteX270" fmla="*/ 1810360 w 1853438"/>
              <a:gd name="connsiteY270" fmla="*/ 142307 h 1757698"/>
              <a:gd name="connsiteX271" fmla="*/ 1815940 w 1853438"/>
              <a:gd name="connsiteY271" fmla="*/ 158144 h 1757698"/>
              <a:gd name="connsiteX272" fmla="*/ 1816123 w 1853438"/>
              <a:gd name="connsiteY272" fmla="*/ 158171 h 1757698"/>
              <a:gd name="connsiteX273" fmla="*/ 1816307 w 1853438"/>
              <a:gd name="connsiteY273" fmla="*/ 158199 h 1757698"/>
              <a:gd name="connsiteX274" fmla="*/ 1846768 w 1853438"/>
              <a:gd name="connsiteY274" fmla="*/ 147707 h 1757698"/>
              <a:gd name="connsiteX275" fmla="*/ 1850780 w 1853438"/>
              <a:gd name="connsiteY275" fmla="*/ 143552 h 175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1853438" h="1757698">
                <a:moveTo>
                  <a:pt x="1818091" y="57851"/>
                </a:moveTo>
                <a:cubicBezTo>
                  <a:pt x="1814000" y="61987"/>
                  <a:pt x="1808200" y="63959"/>
                  <a:pt x="1802437" y="63150"/>
                </a:cubicBezTo>
                <a:cubicBezTo>
                  <a:pt x="1802405" y="63150"/>
                  <a:pt x="1802378" y="63141"/>
                  <a:pt x="1802345" y="63136"/>
                </a:cubicBezTo>
                <a:cubicBezTo>
                  <a:pt x="1802313" y="63132"/>
                  <a:pt x="1802286" y="63127"/>
                  <a:pt x="1802253" y="63122"/>
                </a:cubicBezTo>
                <a:cubicBezTo>
                  <a:pt x="1798402" y="62585"/>
                  <a:pt x="1796771" y="57906"/>
                  <a:pt x="1799473" y="55112"/>
                </a:cubicBezTo>
                <a:cubicBezTo>
                  <a:pt x="1799721" y="54859"/>
                  <a:pt x="1799965" y="54602"/>
                  <a:pt x="1800209" y="54349"/>
                </a:cubicBezTo>
                <a:cubicBezTo>
                  <a:pt x="1804340" y="50084"/>
                  <a:pt x="1810278" y="48062"/>
                  <a:pt x="1816156" y="48921"/>
                </a:cubicBezTo>
                <a:cubicBezTo>
                  <a:pt x="1816188" y="48921"/>
                  <a:pt x="1816220" y="48931"/>
                  <a:pt x="1816248" y="48935"/>
                </a:cubicBezTo>
                <a:cubicBezTo>
                  <a:pt x="1816275" y="48940"/>
                  <a:pt x="1816312" y="48944"/>
                  <a:pt x="1816339" y="48949"/>
                </a:cubicBezTo>
                <a:cubicBezTo>
                  <a:pt x="1820172" y="49510"/>
                  <a:pt x="1821717" y="54193"/>
                  <a:pt x="1818987" y="56941"/>
                </a:cubicBezTo>
                <a:cubicBezTo>
                  <a:pt x="1818688" y="57244"/>
                  <a:pt x="1818389" y="57548"/>
                  <a:pt x="1818086" y="57851"/>
                </a:cubicBezTo>
                <a:close/>
                <a:moveTo>
                  <a:pt x="1630166" y="31540"/>
                </a:moveTo>
                <a:cubicBezTo>
                  <a:pt x="1632919" y="28622"/>
                  <a:pt x="1631218" y="23815"/>
                  <a:pt x="1627238" y="23300"/>
                </a:cubicBezTo>
                <a:lnTo>
                  <a:pt x="1627238" y="23300"/>
                </a:lnTo>
                <a:cubicBezTo>
                  <a:pt x="1621163" y="22514"/>
                  <a:pt x="1615096" y="24757"/>
                  <a:pt x="1610956" y="29275"/>
                </a:cubicBezTo>
                <a:cubicBezTo>
                  <a:pt x="1610891" y="29344"/>
                  <a:pt x="1610832" y="29413"/>
                  <a:pt x="1610767" y="29481"/>
                </a:cubicBezTo>
                <a:cubicBezTo>
                  <a:pt x="1608051" y="32446"/>
                  <a:pt x="1609825" y="37248"/>
                  <a:pt x="1613819" y="37749"/>
                </a:cubicBezTo>
                <a:lnTo>
                  <a:pt x="1613819" y="37749"/>
                </a:lnTo>
                <a:cubicBezTo>
                  <a:pt x="1619743" y="38494"/>
                  <a:pt x="1625653" y="36338"/>
                  <a:pt x="1629743" y="31995"/>
                </a:cubicBezTo>
                <a:cubicBezTo>
                  <a:pt x="1629886" y="31844"/>
                  <a:pt x="1630028" y="31692"/>
                  <a:pt x="1630171" y="31540"/>
                </a:cubicBezTo>
                <a:close/>
                <a:moveTo>
                  <a:pt x="1438009" y="8461"/>
                </a:moveTo>
                <a:cubicBezTo>
                  <a:pt x="1440706" y="5437"/>
                  <a:pt x="1438859" y="616"/>
                  <a:pt x="1434833" y="161"/>
                </a:cubicBezTo>
                <a:cubicBezTo>
                  <a:pt x="1434801" y="161"/>
                  <a:pt x="1434769" y="151"/>
                  <a:pt x="1434736" y="151"/>
                </a:cubicBezTo>
                <a:cubicBezTo>
                  <a:pt x="1434626" y="138"/>
                  <a:pt x="1434511" y="124"/>
                  <a:pt x="1434401" y="115"/>
                </a:cubicBezTo>
                <a:cubicBezTo>
                  <a:pt x="1428463" y="-556"/>
                  <a:pt x="1422567" y="1746"/>
                  <a:pt x="1418656" y="6264"/>
                </a:cubicBezTo>
                <a:cubicBezTo>
                  <a:pt x="1418596" y="6333"/>
                  <a:pt x="1418537" y="6402"/>
                  <a:pt x="1418477" y="6471"/>
                </a:cubicBezTo>
                <a:cubicBezTo>
                  <a:pt x="1415811" y="9550"/>
                  <a:pt x="1417718" y="14352"/>
                  <a:pt x="1421763" y="14798"/>
                </a:cubicBezTo>
                <a:cubicBezTo>
                  <a:pt x="1421795" y="14798"/>
                  <a:pt x="1421827" y="14807"/>
                  <a:pt x="1421859" y="14807"/>
                </a:cubicBezTo>
                <a:cubicBezTo>
                  <a:pt x="1421891" y="14807"/>
                  <a:pt x="1421924" y="14816"/>
                  <a:pt x="1421956" y="14816"/>
                </a:cubicBezTo>
                <a:cubicBezTo>
                  <a:pt x="1427902" y="15474"/>
                  <a:pt x="1433790" y="13199"/>
                  <a:pt x="1437770" y="8732"/>
                </a:cubicBezTo>
                <a:cubicBezTo>
                  <a:pt x="1437852" y="8640"/>
                  <a:pt x="1437930" y="8548"/>
                  <a:pt x="1438013" y="8461"/>
                </a:cubicBezTo>
                <a:close/>
                <a:moveTo>
                  <a:pt x="1280273" y="57709"/>
                </a:moveTo>
                <a:cubicBezTo>
                  <a:pt x="1280209" y="57704"/>
                  <a:pt x="1280145" y="57695"/>
                  <a:pt x="1280080" y="57690"/>
                </a:cubicBezTo>
                <a:cubicBezTo>
                  <a:pt x="1280016" y="57686"/>
                  <a:pt x="1279952" y="57676"/>
                  <a:pt x="1279887" y="57672"/>
                </a:cubicBezTo>
                <a:cubicBezTo>
                  <a:pt x="1267860" y="56431"/>
                  <a:pt x="1256003" y="61371"/>
                  <a:pt x="1248411" y="70779"/>
                </a:cubicBezTo>
                <a:cubicBezTo>
                  <a:pt x="1247887" y="71427"/>
                  <a:pt x="1247368" y="72075"/>
                  <a:pt x="1246844" y="72727"/>
                </a:cubicBezTo>
                <a:cubicBezTo>
                  <a:pt x="1241701" y="79120"/>
                  <a:pt x="1245727" y="88661"/>
                  <a:pt x="1253889" y="89483"/>
                </a:cubicBezTo>
                <a:cubicBezTo>
                  <a:pt x="1253954" y="89488"/>
                  <a:pt x="1254018" y="89497"/>
                  <a:pt x="1254082" y="89502"/>
                </a:cubicBezTo>
                <a:cubicBezTo>
                  <a:pt x="1254147" y="89506"/>
                  <a:pt x="1254211" y="89516"/>
                  <a:pt x="1254275" y="89520"/>
                </a:cubicBezTo>
                <a:cubicBezTo>
                  <a:pt x="1266040" y="90706"/>
                  <a:pt x="1277613" y="85949"/>
                  <a:pt x="1285149" y="76836"/>
                </a:cubicBezTo>
                <a:cubicBezTo>
                  <a:pt x="1285798" y="76050"/>
                  <a:pt x="1286446" y="75269"/>
                  <a:pt x="1287094" y="74488"/>
                </a:cubicBezTo>
                <a:cubicBezTo>
                  <a:pt x="1292333" y="68173"/>
                  <a:pt x="1288449" y="58554"/>
                  <a:pt x="1280287" y="57709"/>
                </a:cubicBezTo>
                <a:close/>
                <a:moveTo>
                  <a:pt x="1478134" y="95210"/>
                </a:moveTo>
                <a:cubicBezTo>
                  <a:pt x="1483424" y="89166"/>
                  <a:pt x="1479798" y="79667"/>
                  <a:pt x="1471820" y="78725"/>
                </a:cubicBezTo>
                <a:cubicBezTo>
                  <a:pt x="1471755" y="78716"/>
                  <a:pt x="1471691" y="78711"/>
                  <a:pt x="1471627" y="78702"/>
                </a:cubicBezTo>
                <a:cubicBezTo>
                  <a:pt x="1471562" y="78693"/>
                  <a:pt x="1471498" y="78688"/>
                  <a:pt x="1471434" y="78679"/>
                </a:cubicBezTo>
                <a:cubicBezTo>
                  <a:pt x="1459576" y="77282"/>
                  <a:pt x="1447793" y="81891"/>
                  <a:pt x="1440049" y="90977"/>
                </a:cubicBezTo>
                <a:cubicBezTo>
                  <a:pt x="1439704" y="91382"/>
                  <a:pt x="1439355" y="91791"/>
                  <a:pt x="1439010" y="92195"/>
                </a:cubicBezTo>
                <a:cubicBezTo>
                  <a:pt x="1438592" y="92687"/>
                  <a:pt x="1438174" y="93178"/>
                  <a:pt x="1437756" y="93670"/>
                </a:cubicBezTo>
                <a:cubicBezTo>
                  <a:pt x="1432558" y="99792"/>
                  <a:pt x="1436313" y="109231"/>
                  <a:pt x="1444291" y="110141"/>
                </a:cubicBezTo>
                <a:cubicBezTo>
                  <a:pt x="1444355" y="110151"/>
                  <a:pt x="1444415" y="110155"/>
                  <a:pt x="1444479" y="110164"/>
                </a:cubicBezTo>
                <a:cubicBezTo>
                  <a:pt x="1444544" y="110174"/>
                  <a:pt x="1444604" y="110178"/>
                  <a:pt x="1444668" y="110187"/>
                </a:cubicBezTo>
                <a:cubicBezTo>
                  <a:pt x="1456286" y="111516"/>
                  <a:pt x="1467808" y="107044"/>
                  <a:pt x="1475492" y="98229"/>
                </a:cubicBezTo>
                <a:cubicBezTo>
                  <a:pt x="1476374" y="97218"/>
                  <a:pt x="1477252" y="96212"/>
                  <a:pt x="1478129" y="95210"/>
                </a:cubicBezTo>
                <a:close/>
                <a:moveTo>
                  <a:pt x="1666100" y="118294"/>
                </a:moveTo>
                <a:cubicBezTo>
                  <a:pt x="1671426" y="112517"/>
                  <a:pt x="1668062" y="103133"/>
                  <a:pt x="1660277" y="102099"/>
                </a:cubicBezTo>
                <a:cubicBezTo>
                  <a:pt x="1660213" y="102090"/>
                  <a:pt x="1660153" y="102080"/>
                  <a:pt x="1660089" y="102076"/>
                </a:cubicBezTo>
                <a:cubicBezTo>
                  <a:pt x="1660024" y="102071"/>
                  <a:pt x="1659965" y="102057"/>
                  <a:pt x="1659900" y="102053"/>
                </a:cubicBezTo>
                <a:cubicBezTo>
                  <a:pt x="1648227" y="100504"/>
                  <a:pt x="1636531" y="104806"/>
                  <a:pt x="1628659" y="113565"/>
                </a:cubicBezTo>
                <a:cubicBezTo>
                  <a:pt x="1627666" y="114673"/>
                  <a:pt x="1626668" y="115780"/>
                  <a:pt x="1625671" y="116897"/>
                </a:cubicBezTo>
                <a:cubicBezTo>
                  <a:pt x="1620437" y="122752"/>
                  <a:pt x="1623929" y="132077"/>
                  <a:pt x="1631719" y="133070"/>
                </a:cubicBezTo>
                <a:cubicBezTo>
                  <a:pt x="1631779" y="133079"/>
                  <a:pt x="1631843" y="133083"/>
                  <a:pt x="1631903" y="133093"/>
                </a:cubicBezTo>
                <a:cubicBezTo>
                  <a:pt x="1631963" y="133102"/>
                  <a:pt x="1632027" y="133106"/>
                  <a:pt x="1632087" y="133115"/>
                </a:cubicBezTo>
                <a:cubicBezTo>
                  <a:pt x="1643540" y="134577"/>
                  <a:pt x="1654983" y="130399"/>
                  <a:pt x="1662782" y="121893"/>
                </a:cubicBezTo>
                <a:cubicBezTo>
                  <a:pt x="1663885" y="120689"/>
                  <a:pt x="1664988" y="119489"/>
                  <a:pt x="1666091" y="118294"/>
                </a:cubicBezTo>
                <a:close/>
                <a:moveTo>
                  <a:pt x="1697356" y="208821"/>
                </a:moveTo>
                <a:cubicBezTo>
                  <a:pt x="1705155" y="200232"/>
                  <a:pt x="1700136" y="186412"/>
                  <a:pt x="1688637" y="184873"/>
                </a:cubicBezTo>
                <a:cubicBezTo>
                  <a:pt x="1688545" y="184859"/>
                  <a:pt x="1688454" y="184850"/>
                  <a:pt x="1688362" y="184836"/>
                </a:cubicBezTo>
                <a:cubicBezTo>
                  <a:pt x="1688270" y="184822"/>
                  <a:pt x="1688178" y="184813"/>
                  <a:pt x="1688086" y="184799"/>
                </a:cubicBezTo>
                <a:cubicBezTo>
                  <a:pt x="1670981" y="182515"/>
                  <a:pt x="1653852" y="188894"/>
                  <a:pt x="1642404" y="201813"/>
                </a:cubicBezTo>
                <a:cubicBezTo>
                  <a:pt x="1639969" y="204561"/>
                  <a:pt x="1637533" y="207318"/>
                  <a:pt x="1635092" y="210094"/>
                </a:cubicBezTo>
                <a:cubicBezTo>
                  <a:pt x="1627441" y="218789"/>
                  <a:pt x="1632629" y="232503"/>
                  <a:pt x="1644118" y="233983"/>
                </a:cubicBezTo>
                <a:cubicBezTo>
                  <a:pt x="1644210" y="233997"/>
                  <a:pt x="1644298" y="234006"/>
                  <a:pt x="1644390" y="234020"/>
                </a:cubicBezTo>
                <a:cubicBezTo>
                  <a:pt x="1644482" y="234033"/>
                  <a:pt x="1644569" y="234043"/>
                  <a:pt x="1644661" y="234056"/>
                </a:cubicBezTo>
                <a:cubicBezTo>
                  <a:pt x="1661445" y="236221"/>
                  <a:pt x="1678224" y="230021"/>
                  <a:pt x="1689552" y="217452"/>
                </a:cubicBezTo>
                <a:cubicBezTo>
                  <a:pt x="1692158" y="214561"/>
                  <a:pt x="1694759" y="211689"/>
                  <a:pt x="1697356" y="208826"/>
                </a:cubicBezTo>
                <a:close/>
                <a:moveTo>
                  <a:pt x="1513374" y="185879"/>
                </a:moveTo>
                <a:cubicBezTo>
                  <a:pt x="1521136" y="176899"/>
                  <a:pt x="1515755" y="162882"/>
                  <a:pt x="1503971" y="161453"/>
                </a:cubicBezTo>
                <a:cubicBezTo>
                  <a:pt x="1503880" y="161444"/>
                  <a:pt x="1503783" y="161430"/>
                  <a:pt x="1503691" y="161421"/>
                </a:cubicBezTo>
                <a:cubicBezTo>
                  <a:pt x="1503599" y="161411"/>
                  <a:pt x="1503503" y="161398"/>
                  <a:pt x="1503411" y="161388"/>
                </a:cubicBezTo>
                <a:cubicBezTo>
                  <a:pt x="1486062" y="159284"/>
                  <a:pt x="1468814" y="166090"/>
                  <a:pt x="1457559" y="179459"/>
                </a:cubicBezTo>
                <a:cubicBezTo>
                  <a:pt x="1455454" y="181959"/>
                  <a:pt x="1453345" y="184468"/>
                  <a:pt x="1451235" y="186987"/>
                </a:cubicBezTo>
                <a:cubicBezTo>
                  <a:pt x="1443629" y="196068"/>
                  <a:pt x="1449190" y="209952"/>
                  <a:pt x="1460951" y="211330"/>
                </a:cubicBezTo>
                <a:cubicBezTo>
                  <a:pt x="1461042" y="211340"/>
                  <a:pt x="1461134" y="211353"/>
                  <a:pt x="1461226" y="211363"/>
                </a:cubicBezTo>
                <a:cubicBezTo>
                  <a:pt x="1461318" y="211372"/>
                  <a:pt x="1461410" y="211386"/>
                  <a:pt x="1461502" y="211395"/>
                </a:cubicBezTo>
                <a:cubicBezTo>
                  <a:pt x="1478502" y="213389"/>
                  <a:pt x="1495382" y="206808"/>
                  <a:pt x="1506536" y="193821"/>
                </a:cubicBezTo>
                <a:cubicBezTo>
                  <a:pt x="1508820" y="191160"/>
                  <a:pt x="1511099" y="188513"/>
                  <a:pt x="1513374" y="185879"/>
                </a:cubicBezTo>
                <a:close/>
                <a:moveTo>
                  <a:pt x="1326548" y="164996"/>
                </a:moveTo>
                <a:cubicBezTo>
                  <a:pt x="1334241" y="155625"/>
                  <a:pt x="1328478" y="141461"/>
                  <a:pt x="1316424" y="140161"/>
                </a:cubicBezTo>
                <a:cubicBezTo>
                  <a:pt x="1316327" y="140152"/>
                  <a:pt x="1316235" y="140142"/>
                  <a:pt x="1316139" y="140129"/>
                </a:cubicBezTo>
                <a:cubicBezTo>
                  <a:pt x="1316042" y="140115"/>
                  <a:pt x="1315950" y="140110"/>
                  <a:pt x="1315854" y="140096"/>
                </a:cubicBezTo>
                <a:cubicBezTo>
                  <a:pt x="1298257" y="138198"/>
                  <a:pt x="1280894" y="145423"/>
                  <a:pt x="1269837" y="159247"/>
                </a:cubicBezTo>
                <a:cubicBezTo>
                  <a:pt x="1268086" y="161434"/>
                  <a:pt x="1266334" y="163631"/>
                  <a:pt x="1264584" y="165833"/>
                </a:cubicBezTo>
                <a:cubicBezTo>
                  <a:pt x="1257051" y="175304"/>
                  <a:pt x="1262980" y="189354"/>
                  <a:pt x="1275016" y="190608"/>
                </a:cubicBezTo>
                <a:cubicBezTo>
                  <a:pt x="1275108" y="190617"/>
                  <a:pt x="1275204" y="190627"/>
                  <a:pt x="1275296" y="190636"/>
                </a:cubicBezTo>
                <a:cubicBezTo>
                  <a:pt x="1275388" y="190645"/>
                  <a:pt x="1275485" y="190654"/>
                  <a:pt x="1275577" y="190663"/>
                </a:cubicBezTo>
                <a:cubicBezTo>
                  <a:pt x="1292815" y="192460"/>
                  <a:pt x="1309801" y="185489"/>
                  <a:pt x="1320762" y="172060"/>
                </a:cubicBezTo>
                <a:cubicBezTo>
                  <a:pt x="1322692" y="169693"/>
                  <a:pt x="1324622" y="167335"/>
                  <a:pt x="1326548" y="164987"/>
                </a:cubicBezTo>
                <a:close/>
                <a:moveTo>
                  <a:pt x="1161694" y="206873"/>
                </a:moveTo>
                <a:cubicBezTo>
                  <a:pt x="1161570" y="206859"/>
                  <a:pt x="1161446" y="206850"/>
                  <a:pt x="1161317" y="206836"/>
                </a:cubicBezTo>
                <a:cubicBezTo>
                  <a:pt x="1161189" y="206822"/>
                  <a:pt x="1161069" y="206813"/>
                  <a:pt x="1160940" y="206799"/>
                </a:cubicBezTo>
                <a:cubicBezTo>
                  <a:pt x="1137709" y="204492"/>
                  <a:pt x="1115006" y="214552"/>
                  <a:pt x="1100957" y="233192"/>
                </a:cubicBezTo>
                <a:cubicBezTo>
                  <a:pt x="1098057" y="237039"/>
                  <a:pt x="1095157" y="240899"/>
                  <a:pt x="1092252" y="244774"/>
                </a:cubicBezTo>
                <a:cubicBezTo>
                  <a:pt x="1082551" y="257724"/>
                  <a:pt x="1090726" y="276319"/>
                  <a:pt x="1106835" y="277868"/>
                </a:cubicBezTo>
                <a:cubicBezTo>
                  <a:pt x="1106959" y="277881"/>
                  <a:pt x="1107083" y="277891"/>
                  <a:pt x="1107202" y="277904"/>
                </a:cubicBezTo>
                <a:cubicBezTo>
                  <a:pt x="1107322" y="277918"/>
                  <a:pt x="1107451" y="277927"/>
                  <a:pt x="1107570" y="277941"/>
                </a:cubicBezTo>
                <a:cubicBezTo>
                  <a:pt x="1130236" y="280124"/>
                  <a:pt x="1152475" y="270547"/>
                  <a:pt x="1166354" y="252499"/>
                </a:cubicBezTo>
                <a:cubicBezTo>
                  <a:pt x="1169567" y="248326"/>
                  <a:pt x="1172770" y="244167"/>
                  <a:pt x="1175973" y="240026"/>
                </a:cubicBezTo>
                <a:cubicBezTo>
                  <a:pt x="1185891" y="227204"/>
                  <a:pt x="1177811" y="208481"/>
                  <a:pt x="1161685" y="206877"/>
                </a:cubicBezTo>
                <a:close/>
                <a:moveTo>
                  <a:pt x="1361453" y="258970"/>
                </a:moveTo>
                <a:cubicBezTo>
                  <a:pt x="1371481" y="246644"/>
                  <a:pt x="1363879" y="228096"/>
                  <a:pt x="1348084" y="226345"/>
                </a:cubicBezTo>
                <a:cubicBezTo>
                  <a:pt x="1347960" y="226331"/>
                  <a:pt x="1347835" y="226317"/>
                  <a:pt x="1347711" y="226303"/>
                </a:cubicBezTo>
                <a:cubicBezTo>
                  <a:pt x="1347587" y="226290"/>
                  <a:pt x="1347463" y="226276"/>
                  <a:pt x="1347339" y="226262"/>
                </a:cubicBezTo>
                <a:cubicBezTo>
                  <a:pt x="1324374" y="223721"/>
                  <a:pt x="1301763" y="233243"/>
                  <a:pt x="1287397" y="251336"/>
                </a:cubicBezTo>
                <a:cubicBezTo>
                  <a:pt x="1284019" y="255592"/>
                  <a:pt x="1280636" y="259866"/>
                  <a:pt x="1277249" y="264159"/>
                </a:cubicBezTo>
                <a:cubicBezTo>
                  <a:pt x="1267424" y="276608"/>
                  <a:pt x="1275149" y="294996"/>
                  <a:pt x="1290922" y="296678"/>
                </a:cubicBezTo>
                <a:cubicBezTo>
                  <a:pt x="1291046" y="296692"/>
                  <a:pt x="1291165" y="296706"/>
                  <a:pt x="1291290" y="296715"/>
                </a:cubicBezTo>
                <a:cubicBezTo>
                  <a:pt x="1291414" y="296724"/>
                  <a:pt x="1291533" y="296742"/>
                  <a:pt x="1291653" y="296752"/>
                </a:cubicBezTo>
                <a:cubicBezTo>
                  <a:pt x="1314084" y="299146"/>
                  <a:pt x="1336254" y="290097"/>
                  <a:pt x="1350432" y="272550"/>
                </a:cubicBezTo>
                <a:cubicBezTo>
                  <a:pt x="1354109" y="268001"/>
                  <a:pt x="1357781" y="263474"/>
                  <a:pt x="1361448" y="258965"/>
                </a:cubicBezTo>
                <a:close/>
                <a:moveTo>
                  <a:pt x="1544340" y="279775"/>
                </a:moveTo>
                <a:cubicBezTo>
                  <a:pt x="1554442" y="267936"/>
                  <a:pt x="1547295" y="249608"/>
                  <a:pt x="1531844" y="247710"/>
                </a:cubicBezTo>
                <a:cubicBezTo>
                  <a:pt x="1531720" y="247697"/>
                  <a:pt x="1531601" y="247678"/>
                  <a:pt x="1531477" y="247664"/>
                </a:cubicBezTo>
                <a:cubicBezTo>
                  <a:pt x="1531353" y="247651"/>
                  <a:pt x="1531233" y="247632"/>
                  <a:pt x="1531109" y="247618"/>
                </a:cubicBezTo>
                <a:cubicBezTo>
                  <a:pt x="1508429" y="244838"/>
                  <a:pt x="1485933" y="253850"/>
                  <a:pt x="1471296" y="271397"/>
                </a:cubicBezTo>
                <a:cubicBezTo>
                  <a:pt x="1467481" y="275970"/>
                  <a:pt x="1463658" y="280570"/>
                  <a:pt x="1459825" y="285184"/>
                </a:cubicBezTo>
                <a:cubicBezTo>
                  <a:pt x="1449898" y="297156"/>
                  <a:pt x="1457173" y="315360"/>
                  <a:pt x="1472619" y="317170"/>
                </a:cubicBezTo>
                <a:cubicBezTo>
                  <a:pt x="1472739" y="317184"/>
                  <a:pt x="1472858" y="317198"/>
                  <a:pt x="1472982" y="317212"/>
                </a:cubicBezTo>
                <a:cubicBezTo>
                  <a:pt x="1473106" y="317226"/>
                  <a:pt x="1473221" y="317239"/>
                  <a:pt x="1473345" y="317253"/>
                </a:cubicBezTo>
                <a:cubicBezTo>
                  <a:pt x="1495533" y="319854"/>
                  <a:pt x="1517607" y="311283"/>
                  <a:pt x="1532042" y="294233"/>
                </a:cubicBezTo>
                <a:cubicBezTo>
                  <a:pt x="1536141" y="289389"/>
                  <a:pt x="1540241" y="284568"/>
                  <a:pt x="1544336" y="279770"/>
                </a:cubicBezTo>
                <a:close/>
                <a:moveTo>
                  <a:pt x="1571414" y="376134"/>
                </a:moveTo>
                <a:cubicBezTo>
                  <a:pt x="1583735" y="361556"/>
                  <a:pt x="1574916" y="339101"/>
                  <a:pt x="1555972" y="336780"/>
                </a:cubicBezTo>
                <a:cubicBezTo>
                  <a:pt x="1555825" y="336762"/>
                  <a:pt x="1555673" y="336744"/>
                  <a:pt x="1555526" y="336725"/>
                </a:cubicBezTo>
                <a:cubicBezTo>
                  <a:pt x="1555379" y="336707"/>
                  <a:pt x="1555228" y="336689"/>
                  <a:pt x="1555081" y="336670"/>
                </a:cubicBezTo>
                <a:cubicBezTo>
                  <a:pt x="1527354" y="333279"/>
                  <a:pt x="1499867" y="344340"/>
                  <a:pt x="1482050" y="365858"/>
                </a:cubicBezTo>
                <a:cubicBezTo>
                  <a:pt x="1476176" y="372949"/>
                  <a:pt x="1470303" y="380072"/>
                  <a:pt x="1464434" y="387228"/>
                </a:cubicBezTo>
                <a:cubicBezTo>
                  <a:pt x="1452315" y="401989"/>
                  <a:pt x="1461295" y="424293"/>
                  <a:pt x="1480267" y="426508"/>
                </a:cubicBezTo>
                <a:cubicBezTo>
                  <a:pt x="1480414" y="426526"/>
                  <a:pt x="1480561" y="426540"/>
                  <a:pt x="1480708" y="426558"/>
                </a:cubicBezTo>
                <a:cubicBezTo>
                  <a:pt x="1480855" y="426577"/>
                  <a:pt x="1481002" y="426590"/>
                  <a:pt x="1481149" y="426609"/>
                </a:cubicBezTo>
                <a:cubicBezTo>
                  <a:pt x="1508282" y="429780"/>
                  <a:pt x="1535250" y="419210"/>
                  <a:pt x="1552792" y="398271"/>
                </a:cubicBezTo>
                <a:cubicBezTo>
                  <a:pt x="1559001" y="390859"/>
                  <a:pt x="1565210" y="383478"/>
                  <a:pt x="1571419" y="376134"/>
                </a:cubicBezTo>
                <a:close/>
                <a:moveTo>
                  <a:pt x="1392175" y="355669"/>
                </a:moveTo>
                <a:cubicBezTo>
                  <a:pt x="1404423" y="340489"/>
                  <a:pt x="1395071" y="317736"/>
                  <a:pt x="1375690" y="315562"/>
                </a:cubicBezTo>
                <a:cubicBezTo>
                  <a:pt x="1375539" y="315544"/>
                  <a:pt x="1375387" y="315530"/>
                  <a:pt x="1375235" y="315511"/>
                </a:cubicBezTo>
                <a:cubicBezTo>
                  <a:pt x="1375084" y="315493"/>
                  <a:pt x="1374932" y="315479"/>
                  <a:pt x="1374780" y="315461"/>
                </a:cubicBezTo>
                <a:cubicBezTo>
                  <a:pt x="1346737" y="312317"/>
                  <a:pt x="1319108" y="323972"/>
                  <a:pt x="1301616" y="346119"/>
                </a:cubicBezTo>
                <a:cubicBezTo>
                  <a:pt x="1296267" y="352893"/>
                  <a:pt x="1290913" y="359690"/>
                  <a:pt x="1285559" y="366520"/>
                </a:cubicBezTo>
                <a:cubicBezTo>
                  <a:pt x="1273541" y="381851"/>
                  <a:pt x="1283013" y="404434"/>
                  <a:pt x="1302379" y="406516"/>
                </a:cubicBezTo>
                <a:lnTo>
                  <a:pt x="1302825" y="406562"/>
                </a:lnTo>
                <a:lnTo>
                  <a:pt x="1303271" y="406608"/>
                </a:lnTo>
                <a:cubicBezTo>
                  <a:pt x="1330771" y="409568"/>
                  <a:pt x="1357932" y="398331"/>
                  <a:pt x="1375226" y="376740"/>
                </a:cubicBezTo>
                <a:cubicBezTo>
                  <a:pt x="1380874" y="369686"/>
                  <a:pt x="1386523" y="362659"/>
                  <a:pt x="1392166" y="355664"/>
                </a:cubicBezTo>
                <a:close/>
                <a:moveTo>
                  <a:pt x="1210634" y="336753"/>
                </a:moveTo>
                <a:cubicBezTo>
                  <a:pt x="1222776" y="320999"/>
                  <a:pt x="1212886" y="298020"/>
                  <a:pt x="1193101" y="295998"/>
                </a:cubicBezTo>
                <a:cubicBezTo>
                  <a:pt x="1192950" y="295984"/>
                  <a:pt x="1192794" y="295966"/>
                  <a:pt x="1192642" y="295952"/>
                </a:cubicBezTo>
                <a:cubicBezTo>
                  <a:pt x="1192490" y="295938"/>
                  <a:pt x="1192334" y="295920"/>
                  <a:pt x="1192182" y="295906"/>
                </a:cubicBezTo>
                <a:cubicBezTo>
                  <a:pt x="1163808" y="293011"/>
                  <a:pt x="1136036" y="305240"/>
                  <a:pt x="1118894" y="328035"/>
                </a:cubicBezTo>
                <a:cubicBezTo>
                  <a:pt x="1114087" y="334427"/>
                  <a:pt x="1109280" y="340843"/>
                  <a:pt x="1104468" y="347277"/>
                </a:cubicBezTo>
                <a:cubicBezTo>
                  <a:pt x="1092592" y="363165"/>
                  <a:pt x="1102579" y="385946"/>
                  <a:pt x="1122318" y="387908"/>
                </a:cubicBezTo>
                <a:lnTo>
                  <a:pt x="1122768" y="387954"/>
                </a:lnTo>
                <a:lnTo>
                  <a:pt x="1123223" y="388000"/>
                </a:lnTo>
                <a:cubicBezTo>
                  <a:pt x="1150995" y="390762"/>
                  <a:pt x="1178262" y="378992"/>
                  <a:pt x="1195220" y="356827"/>
                </a:cubicBezTo>
                <a:cubicBezTo>
                  <a:pt x="1200358" y="350113"/>
                  <a:pt x="1205496" y="343421"/>
                  <a:pt x="1210630" y="336757"/>
                </a:cubicBezTo>
                <a:close/>
                <a:moveTo>
                  <a:pt x="1568725" y="437032"/>
                </a:moveTo>
                <a:cubicBezTo>
                  <a:pt x="1568578" y="437014"/>
                  <a:pt x="1568431" y="436995"/>
                  <a:pt x="1568289" y="436977"/>
                </a:cubicBezTo>
                <a:cubicBezTo>
                  <a:pt x="1541096" y="433682"/>
                  <a:pt x="1514160" y="444633"/>
                  <a:pt x="1496770" y="465797"/>
                </a:cubicBezTo>
                <a:cubicBezTo>
                  <a:pt x="1490033" y="473996"/>
                  <a:pt x="1483300" y="482231"/>
                  <a:pt x="1476572" y="490490"/>
                </a:cubicBezTo>
                <a:cubicBezTo>
                  <a:pt x="1459553" y="511382"/>
                  <a:pt x="1433045" y="522108"/>
                  <a:pt x="1406261" y="519149"/>
                </a:cubicBezTo>
                <a:cubicBezTo>
                  <a:pt x="1406114" y="519135"/>
                  <a:pt x="1405972" y="519117"/>
                  <a:pt x="1405825" y="519103"/>
                </a:cubicBezTo>
                <a:cubicBezTo>
                  <a:pt x="1405677" y="519089"/>
                  <a:pt x="1405535" y="519071"/>
                  <a:pt x="1405388" y="519057"/>
                </a:cubicBezTo>
                <a:cubicBezTo>
                  <a:pt x="1386564" y="516980"/>
                  <a:pt x="1377451" y="494994"/>
                  <a:pt x="1389252" y="480186"/>
                </a:cubicBezTo>
                <a:cubicBezTo>
                  <a:pt x="1395746" y="472038"/>
                  <a:pt x="1402249" y="463913"/>
                  <a:pt x="1408752" y="455824"/>
                </a:cubicBezTo>
                <a:cubicBezTo>
                  <a:pt x="1420747" y="440902"/>
                  <a:pt x="1411542" y="418589"/>
                  <a:pt x="1392515" y="416452"/>
                </a:cubicBezTo>
                <a:cubicBezTo>
                  <a:pt x="1392368" y="416434"/>
                  <a:pt x="1392217" y="416420"/>
                  <a:pt x="1392069" y="416402"/>
                </a:cubicBezTo>
                <a:cubicBezTo>
                  <a:pt x="1391922" y="416383"/>
                  <a:pt x="1391771" y="416370"/>
                  <a:pt x="1391624" y="416351"/>
                </a:cubicBezTo>
                <a:cubicBezTo>
                  <a:pt x="1364114" y="413258"/>
                  <a:pt x="1337013" y="424734"/>
                  <a:pt x="1319894" y="446485"/>
                </a:cubicBezTo>
                <a:cubicBezTo>
                  <a:pt x="1313616" y="454464"/>
                  <a:pt x="1307338" y="462469"/>
                  <a:pt x="1301065" y="470498"/>
                </a:cubicBezTo>
                <a:cubicBezTo>
                  <a:pt x="1284331" y="491924"/>
                  <a:pt x="1257694" y="503128"/>
                  <a:pt x="1230653" y="500334"/>
                </a:cubicBezTo>
                <a:cubicBezTo>
                  <a:pt x="1230506" y="500320"/>
                  <a:pt x="1230359" y="500302"/>
                  <a:pt x="1230212" y="500288"/>
                </a:cubicBezTo>
                <a:cubicBezTo>
                  <a:pt x="1230065" y="500274"/>
                  <a:pt x="1229918" y="500256"/>
                  <a:pt x="1229771" y="500242"/>
                </a:cubicBezTo>
                <a:cubicBezTo>
                  <a:pt x="1210579" y="498261"/>
                  <a:pt x="1201001" y="476031"/>
                  <a:pt x="1212711" y="460700"/>
                </a:cubicBezTo>
                <a:cubicBezTo>
                  <a:pt x="1218713" y="452837"/>
                  <a:pt x="1224720" y="444996"/>
                  <a:pt x="1230731" y="437188"/>
                </a:cubicBezTo>
                <a:cubicBezTo>
                  <a:pt x="1242630" y="421719"/>
                  <a:pt x="1232937" y="399159"/>
                  <a:pt x="1213520" y="397150"/>
                </a:cubicBezTo>
                <a:cubicBezTo>
                  <a:pt x="1213369" y="397136"/>
                  <a:pt x="1213221" y="397118"/>
                  <a:pt x="1213070" y="397104"/>
                </a:cubicBezTo>
                <a:cubicBezTo>
                  <a:pt x="1212918" y="397090"/>
                  <a:pt x="1212771" y="397072"/>
                  <a:pt x="1212619" y="397058"/>
                </a:cubicBezTo>
                <a:cubicBezTo>
                  <a:pt x="1184852" y="394186"/>
                  <a:pt x="1157663" y="406218"/>
                  <a:pt x="1140903" y="428539"/>
                </a:cubicBezTo>
                <a:cubicBezTo>
                  <a:pt x="1135145" y="436205"/>
                  <a:pt x="1129391" y="443898"/>
                  <a:pt x="1123632" y="451610"/>
                </a:cubicBezTo>
                <a:cubicBezTo>
                  <a:pt x="1107235" y="473577"/>
                  <a:pt x="1080519" y="485306"/>
                  <a:pt x="1053230" y="482704"/>
                </a:cubicBezTo>
                <a:cubicBezTo>
                  <a:pt x="1053083" y="482691"/>
                  <a:pt x="1052931" y="482677"/>
                  <a:pt x="1052784" y="482663"/>
                </a:cubicBezTo>
                <a:cubicBezTo>
                  <a:pt x="1052637" y="482649"/>
                  <a:pt x="1052485" y="482636"/>
                  <a:pt x="1052338" y="482622"/>
                </a:cubicBezTo>
                <a:cubicBezTo>
                  <a:pt x="1032797" y="480761"/>
                  <a:pt x="1022723" y="458361"/>
                  <a:pt x="1034268" y="442487"/>
                </a:cubicBezTo>
                <a:cubicBezTo>
                  <a:pt x="1039760" y="434936"/>
                  <a:pt x="1045252" y="427408"/>
                  <a:pt x="1050744" y="419904"/>
                </a:cubicBezTo>
                <a:cubicBezTo>
                  <a:pt x="1062486" y="403860"/>
                  <a:pt x="1052256" y="381129"/>
                  <a:pt x="1032462" y="379259"/>
                </a:cubicBezTo>
                <a:cubicBezTo>
                  <a:pt x="1032310" y="379245"/>
                  <a:pt x="1032158" y="379231"/>
                  <a:pt x="1032007" y="379218"/>
                </a:cubicBezTo>
                <a:cubicBezTo>
                  <a:pt x="1031855" y="379204"/>
                  <a:pt x="1031703" y="379190"/>
                  <a:pt x="1031552" y="379176"/>
                </a:cubicBezTo>
                <a:cubicBezTo>
                  <a:pt x="1003550" y="376534"/>
                  <a:pt x="976297" y="389048"/>
                  <a:pt x="959918" y="411912"/>
                </a:cubicBezTo>
                <a:cubicBezTo>
                  <a:pt x="946098" y="431209"/>
                  <a:pt x="932284" y="450649"/>
                  <a:pt x="918501" y="470222"/>
                </a:cubicBezTo>
                <a:cubicBezTo>
                  <a:pt x="895807" y="502342"/>
                  <a:pt x="873182" y="534811"/>
                  <a:pt x="850700" y="567422"/>
                </a:cubicBezTo>
                <a:cubicBezTo>
                  <a:pt x="828213" y="600034"/>
                  <a:pt x="805800" y="632852"/>
                  <a:pt x="783598" y="665670"/>
                </a:cubicBezTo>
                <a:cubicBezTo>
                  <a:pt x="767816" y="689063"/>
                  <a:pt x="752177" y="712386"/>
                  <a:pt x="736606" y="735705"/>
                </a:cubicBezTo>
                <a:cubicBezTo>
                  <a:pt x="729414" y="746390"/>
                  <a:pt x="722290" y="757139"/>
                  <a:pt x="715167" y="767824"/>
                </a:cubicBezTo>
                <a:cubicBezTo>
                  <a:pt x="691917" y="802669"/>
                  <a:pt x="668943" y="837372"/>
                  <a:pt x="646318" y="871730"/>
                </a:cubicBezTo>
                <a:cubicBezTo>
                  <a:pt x="623693" y="906152"/>
                  <a:pt x="601418" y="940229"/>
                  <a:pt x="579491" y="973746"/>
                </a:cubicBezTo>
                <a:cubicBezTo>
                  <a:pt x="557565" y="1007332"/>
                  <a:pt x="536057" y="1040499"/>
                  <a:pt x="514972" y="1072899"/>
                </a:cubicBezTo>
                <a:cubicBezTo>
                  <a:pt x="493882" y="1105437"/>
                  <a:pt x="473215" y="1137350"/>
                  <a:pt x="452966" y="1168353"/>
                </a:cubicBezTo>
                <a:cubicBezTo>
                  <a:pt x="432786" y="1199425"/>
                  <a:pt x="413093" y="1229729"/>
                  <a:pt x="393961" y="1258990"/>
                </a:cubicBezTo>
                <a:cubicBezTo>
                  <a:pt x="374829" y="1288315"/>
                  <a:pt x="356184" y="1316666"/>
                  <a:pt x="338169" y="1343832"/>
                </a:cubicBezTo>
                <a:cubicBezTo>
                  <a:pt x="320153" y="1371066"/>
                  <a:pt x="302768" y="1397110"/>
                  <a:pt x="285938" y="1421900"/>
                </a:cubicBezTo>
                <a:cubicBezTo>
                  <a:pt x="274835" y="1438307"/>
                  <a:pt x="264085" y="1454088"/>
                  <a:pt x="253538" y="1469309"/>
                </a:cubicBezTo>
                <a:cubicBezTo>
                  <a:pt x="237899" y="1491934"/>
                  <a:pt x="222884" y="1513231"/>
                  <a:pt x="208431" y="1533273"/>
                </a:cubicBezTo>
                <a:cubicBezTo>
                  <a:pt x="176100" y="1578100"/>
                  <a:pt x="146774" y="1616295"/>
                  <a:pt x="120519" y="1647229"/>
                </a:cubicBezTo>
                <a:cubicBezTo>
                  <a:pt x="94195" y="1678301"/>
                  <a:pt x="70940" y="1702185"/>
                  <a:pt x="50902" y="1718243"/>
                </a:cubicBezTo>
                <a:cubicBezTo>
                  <a:pt x="30723" y="1734512"/>
                  <a:pt x="13686" y="1742890"/>
                  <a:pt x="0" y="1742890"/>
                </a:cubicBezTo>
                <a:cubicBezTo>
                  <a:pt x="14454" y="1743726"/>
                  <a:pt x="28838" y="1744493"/>
                  <a:pt x="43292" y="1745266"/>
                </a:cubicBezTo>
                <a:cubicBezTo>
                  <a:pt x="53136" y="1745822"/>
                  <a:pt x="62985" y="1746313"/>
                  <a:pt x="72829" y="1746800"/>
                </a:cubicBezTo>
                <a:cubicBezTo>
                  <a:pt x="74856" y="1746869"/>
                  <a:pt x="76878" y="1746938"/>
                  <a:pt x="78904" y="1747081"/>
                </a:cubicBezTo>
                <a:cubicBezTo>
                  <a:pt x="91823" y="1747710"/>
                  <a:pt x="104811" y="1748266"/>
                  <a:pt x="117729" y="1748827"/>
                </a:cubicBezTo>
                <a:cubicBezTo>
                  <a:pt x="130717" y="1749383"/>
                  <a:pt x="143704" y="1749944"/>
                  <a:pt x="156623" y="1750431"/>
                </a:cubicBezTo>
                <a:cubicBezTo>
                  <a:pt x="183366" y="1751548"/>
                  <a:pt x="210182" y="1752527"/>
                  <a:pt x="236924" y="1753225"/>
                </a:cubicBezTo>
                <a:cubicBezTo>
                  <a:pt x="247398" y="1753575"/>
                  <a:pt x="257941" y="1753924"/>
                  <a:pt x="268415" y="1754204"/>
                </a:cubicBezTo>
                <a:cubicBezTo>
                  <a:pt x="284054" y="1754691"/>
                  <a:pt x="299767" y="1755114"/>
                  <a:pt x="315406" y="1755390"/>
                </a:cubicBezTo>
                <a:lnTo>
                  <a:pt x="316104" y="1755390"/>
                </a:lnTo>
                <a:cubicBezTo>
                  <a:pt x="316803" y="1755390"/>
                  <a:pt x="317571" y="1755459"/>
                  <a:pt x="318269" y="1755459"/>
                </a:cubicBezTo>
                <a:cubicBezTo>
                  <a:pt x="327557" y="1755670"/>
                  <a:pt x="336841" y="1755877"/>
                  <a:pt x="346129" y="1756015"/>
                </a:cubicBezTo>
                <a:cubicBezTo>
                  <a:pt x="352204" y="1756153"/>
                  <a:pt x="358349" y="1756295"/>
                  <a:pt x="364424" y="1756364"/>
                </a:cubicBezTo>
                <a:cubicBezTo>
                  <a:pt x="369521" y="1756502"/>
                  <a:pt x="374549" y="1756576"/>
                  <a:pt x="379576" y="1756645"/>
                </a:cubicBezTo>
                <a:cubicBezTo>
                  <a:pt x="384604" y="1756714"/>
                  <a:pt x="389632" y="1756782"/>
                  <a:pt x="394660" y="1756856"/>
                </a:cubicBezTo>
                <a:lnTo>
                  <a:pt x="394729" y="1756856"/>
                </a:lnTo>
                <a:cubicBezTo>
                  <a:pt x="401503" y="1756925"/>
                  <a:pt x="408203" y="1757067"/>
                  <a:pt x="414908" y="1757067"/>
                </a:cubicBezTo>
                <a:cubicBezTo>
                  <a:pt x="419031" y="1757136"/>
                  <a:pt x="423149" y="1757205"/>
                  <a:pt x="427267" y="1757205"/>
                </a:cubicBezTo>
                <a:cubicBezTo>
                  <a:pt x="431596" y="1757274"/>
                  <a:pt x="435994" y="1757343"/>
                  <a:pt x="440323" y="1757343"/>
                </a:cubicBezTo>
                <a:cubicBezTo>
                  <a:pt x="451564" y="1757481"/>
                  <a:pt x="462805" y="1757554"/>
                  <a:pt x="474051" y="1757554"/>
                </a:cubicBezTo>
                <a:cubicBezTo>
                  <a:pt x="474120" y="1757623"/>
                  <a:pt x="474189" y="1757623"/>
                  <a:pt x="474258" y="1757554"/>
                </a:cubicBezTo>
                <a:cubicBezTo>
                  <a:pt x="500582" y="1757692"/>
                  <a:pt x="526976" y="1757761"/>
                  <a:pt x="553300" y="1757623"/>
                </a:cubicBezTo>
                <a:cubicBezTo>
                  <a:pt x="565451" y="1757623"/>
                  <a:pt x="580879" y="1750362"/>
                  <a:pt x="599524" y="1736396"/>
                </a:cubicBezTo>
                <a:cubicBezTo>
                  <a:pt x="619493" y="1721381"/>
                  <a:pt x="643096" y="1698688"/>
                  <a:pt x="670331" y="1668875"/>
                </a:cubicBezTo>
                <a:cubicBezTo>
                  <a:pt x="697561" y="1638989"/>
                  <a:pt x="728426" y="1601979"/>
                  <a:pt x="762710" y="1558407"/>
                </a:cubicBezTo>
                <a:cubicBezTo>
                  <a:pt x="784287" y="1531035"/>
                  <a:pt x="807261" y="1501149"/>
                  <a:pt x="831559" y="1468749"/>
                </a:cubicBezTo>
                <a:cubicBezTo>
                  <a:pt x="836026" y="1462742"/>
                  <a:pt x="840566" y="1456740"/>
                  <a:pt x="845176" y="1450591"/>
                </a:cubicBezTo>
                <a:cubicBezTo>
                  <a:pt x="862842" y="1426849"/>
                  <a:pt x="881276" y="1401922"/>
                  <a:pt x="900408" y="1375878"/>
                </a:cubicBezTo>
                <a:cubicBezTo>
                  <a:pt x="919609" y="1349834"/>
                  <a:pt x="939439" y="1322600"/>
                  <a:pt x="960042" y="1294460"/>
                </a:cubicBezTo>
                <a:cubicBezTo>
                  <a:pt x="980502" y="1266251"/>
                  <a:pt x="1001730" y="1237133"/>
                  <a:pt x="1023445" y="1207246"/>
                </a:cubicBezTo>
                <a:cubicBezTo>
                  <a:pt x="1045298" y="1177291"/>
                  <a:pt x="1067716" y="1146569"/>
                  <a:pt x="1090616" y="1115286"/>
                </a:cubicBezTo>
                <a:cubicBezTo>
                  <a:pt x="1113521" y="1083933"/>
                  <a:pt x="1136983" y="1051952"/>
                  <a:pt x="1160931" y="1019552"/>
                </a:cubicBezTo>
                <a:cubicBezTo>
                  <a:pt x="1184879" y="987083"/>
                  <a:pt x="1209320" y="954196"/>
                  <a:pt x="1234178" y="921028"/>
                </a:cubicBezTo>
                <a:cubicBezTo>
                  <a:pt x="1259037" y="887792"/>
                  <a:pt x="1284313" y="854275"/>
                  <a:pt x="1310008" y="820689"/>
                </a:cubicBezTo>
                <a:cubicBezTo>
                  <a:pt x="1331443" y="792549"/>
                  <a:pt x="1353162" y="764336"/>
                  <a:pt x="1375088" y="736128"/>
                </a:cubicBezTo>
                <a:cubicBezTo>
                  <a:pt x="1378719" y="731449"/>
                  <a:pt x="1382281" y="726771"/>
                  <a:pt x="1385911" y="722161"/>
                </a:cubicBezTo>
                <a:cubicBezTo>
                  <a:pt x="1410489" y="690460"/>
                  <a:pt x="1435421" y="658827"/>
                  <a:pt x="1460486" y="627475"/>
                </a:cubicBezTo>
                <a:cubicBezTo>
                  <a:pt x="1485556" y="596054"/>
                  <a:pt x="1510833" y="564840"/>
                  <a:pt x="1536178" y="533975"/>
                </a:cubicBezTo>
                <a:cubicBezTo>
                  <a:pt x="1552250" y="514415"/>
                  <a:pt x="1568348" y="494994"/>
                  <a:pt x="1584461" y="475770"/>
                </a:cubicBezTo>
                <a:cubicBezTo>
                  <a:pt x="1596507" y="461389"/>
                  <a:pt x="1587784" y="439357"/>
                  <a:pt x="1569162" y="437101"/>
                </a:cubicBezTo>
                <a:cubicBezTo>
                  <a:pt x="1569015" y="437083"/>
                  <a:pt x="1568868" y="437064"/>
                  <a:pt x="1568725" y="437046"/>
                </a:cubicBezTo>
                <a:close/>
                <a:moveTo>
                  <a:pt x="1724484" y="302368"/>
                </a:moveTo>
                <a:cubicBezTo>
                  <a:pt x="1734636" y="291011"/>
                  <a:pt x="1727936" y="272927"/>
                  <a:pt x="1712839" y="270891"/>
                </a:cubicBezTo>
                <a:cubicBezTo>
                  <a:pt x="1712719" y="270873"/>
                  <a:pt x="1712600" y="270859"/>
                  <a:pt x="1712480" y="270841"/>
                </a:cubicBezTo>
                <a:cubicBezTo>
                  <a:pt x="1712361" y="270822"/>
                  <a:pt x="1712241" y="270809"/>
                  <a:pt x="1712122" y="270790"/>
                </a:cubicBezTo>
                <a:cubicBezTo>
                  <a:pt x="1689750" y="267780"/>
                  <a:pt x="1667401" y="276278"/>
                  <a:pt x="1652552" y="293282"/>
                </a:cubicBezTo>
                <a:cubicBezTo>
                  <a:pt x="1648319" y="298126"/>
                  <a:pt x="1644082" y="302997"/>
                  <a:pt x="1639840" y="307892"/>
                </a:cubicBezTo>
                <a:cubicBezTo>
                  <a:pt x="1629872" y="319386"/>
                  <a:pt x="1636710" y="337346"/>
                  <a:pt x="1651798" y="339276"/>
                </a:cubicBezTo>
                <a:cubicBezTo>
                  <a:pt x="1651918" y="339290"/>
                  <a:pt x="1652033" y="339308"/>
                  <a:pt x="1652152" y="339322"/>
                </a:cubicBezTo>
                <a:cubicBezTo>
                  <a:pt x="1652272" y="339336"/>
                  <a:pt x="1652391" y="339354"/>
                  <a:pt x="1652506" y="339368"/>
                </a:cubicBezTo>
                <a:cubicBezTo>
                  <a:pt x="1674395" y="342171"/>
                  <a:pt x="1696303" y="334064"/>
                  <a:pt x="1710945" y="317561"/>
                </a:cubicBezTo>
                <a:cubicBezTo>
                  <a:pt x="1715463" y="312469"/>
                  <a:pt x="1719976" y="307404"/>
                  <a:pt x="1724480" y="302363"/>
                </a:cubicBezTo>
                <a:close/>
                <a:moveTo>
                  <a:pt x="1850776" y="143552"/>
                </a:moveTo>
                <a:cubicBezTo>
                  <a:pt x="1856102" y="138056"/>
                  <a:pt x="1852991" y="128841"/>
                  <a:pt x="1845421" y="127725"/>
                </a:cubicBezTo>
                <a:cubicBezTo>
                  <a:pt x="1845362" y="127715"/>
                  <a:pt x="1845297" y="127706"/>
                  <a:pt x="1845238" y="127697"/>
                </a:cubicBezTo>
                <a:cubicBezTo>
                  <a:pt x="1845178" y="127688"/>
                  <a:pt x="1845114" y="127679"/>
                  <a:pt x="1845054" y="127670"/>
                </a:cubicBezTo>
                <a:cubicBezTo>
                  <a:pt x="1833592" y="125978"/>
                  <a:pt x="1822015" y="129977"/>
                  <a:pt x="1814056" y="138391"/>
                </a:cubicBezTo>
                <a:cubicBezTo>
                  <a:pt x="1812824" y="139692"/>
                  <a:pt x="1811597" y="140997"/>
                  <a:pt x="1810360" y="142307"/>
                </a:cubicBezTo>
                <a:cubicBezTo>
                  <a:pt x="1805112" y="147886"/>
                  <a:pt x="1808352" y="157073"/>
                  <a:pt x="1815940" y="158144"/>
                </a:cubicBezTo>
                <a:cubicBezTo>
                  <a:pt x="1815999" y="158153"/>
                  <a:pt x="1816059" y="158162"/>
                  <a:pt x="1816123" y="158171"/>
                </a:cubicBezTo>
                <a:cubicBezTo>
                  <a:pt x="1816188" y="158181"/>
                  <a:pt x="1816243" y="158190"/>
                  <a:pt x="1816307" y="158199"/>
                </a:cubicBezTo>
                <a:cubicBezTo>
                  <a:pt x="1827558" y="159789"/>
                  <a:pt x="1838886" y="155887"/>
                  <a:pt x="1846768" y="147707"/>
                </a:cubicBezTo>
                <a:cubicBezTo>
                  <a:pt x="1848110" y="146314"/>
                  <a:pt x="1849447" y="144931"/>
                  <a:pt x="1850780" y="143552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7200006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78468D-BFFF-16E8-C21F-78F889C8C96D}"/>
              </a:ext>
            </a:extLst>
          </p:cNvPr>
          <p:cNvSpPr/>
          <p:nvPr/>
        </p:nvSpPr>
        <p:spPr>
          <a:xfrm>
            <a:off x="5292443" y="1665289"/>
            <a:ext cx="2081987" cy="2132505"/>
          </a:xfrm>
          <a:custGeom>
            <a:avLst/>
            <a:gdLst>
              <a:gd name="connsiteX0" fmla="*/ 2081987 w 2081987"/>
              <a:gd name="connsiteY0" fmla="*/ 5449 h 2132505"/>
              <a:gd name="connsiteX1" fmla="*/ 1724806 w 2081987"/>
              <a:gd name="connsiteY1" fmla="*/ 361077 h 2132505"/>
              <a:gd name="connsiteX2" fmla="*/ 1207389 w 2081987"/>
              <a:gd name="connsiteY2" fmla="*/ 1173007 h 2132505"/>
              <a:gd name="connsiteX3" fmla="*/ 786456 w 2081987"/>
              <a:gd name="connsiteY3" fmla="*/ 1881868 h 2132505"/>
              <a:gd name="connsiteX4" fmla="*/ 554527 w 2081987"/>
              <a:gd name="connsiteY4" fmla="*/ 2132286 h 2132505"/>
              <a:gd name="connsiteX5" fmla="*/ 0 w 2081987"/>
              <a:gd name="connsiteY5" fmla="*/ 2053216 h 2132505"/>
              <a:gd name="connsiteX6" fmla="*/ 207865 w 2081987"/>
              <a:gd name="connsiteY6" fmla="*/ 1833424 h 2132505"/>
              <a:gd name="connsiteX7" fmla="*/ 565516 w 2081987"/>
              <a:gd name="connsiteY7" fmla="*/ 1173586 h 2132505"/>
              <a:gd name="connsiteX8" fmla="*/ 1010365 w 2081987"/>
              <a:gd name="connsiteY8" fmla="*/ 378605 h 2132505"/>
              <a:gd name="connsiteX9" fmla="*/ 1334751 w 2081987"/>
              <a:gd name="connsiteY9" fmla="*/ 7968 h 2132505"/>
              <a:gd name="connsiteX10" fmla="*/ 2081987 w 2081987"/>
              <a:gd name="connsiteY10" fmla="*/ 5454 h 213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1987" h="2132505">
                <a:moveTo>
                  <a:pt x="2081987" y="5449"/>
                </a:moveTo>
                <a:cubicBezTo>
                  <a:pt x="2020004" y="3294"/>
                  <a:pt x="1889655" y="134943"/>
                  <a:pt x="1724806" y="361077"/>
                </a:cubicBezTo>
                <a:cubicBezTo>
                  <a:pt x="1564052" y="580868"/>
                  <a:pt x="1376283" y="885447"/>
                  <a:pt x="1207389" y="1173007"/>
                </a:cubicBezTo>
                <a:cubicBezTo>
                  <a:pt x="1043804" y="1450829"/>
                  <a:pt x="897062" y="1710865"/>
                  <a:pt x="786456" y="1881868"/>
                </a:cubicBezTo>
                <a:cubicBezTo>
                  <a:pt x="678355" y="2049227"/>
                  <a:pt x="600907" y="2137516"/>
                  <a:pt x="554527" y="2132286"/>
                </a:cubicBezTo>
                <a:cubicBezTo>
                  <a:pt x="369429" y="2111062"/>
                  <a:pt x="184505" y="2084614"/>
                  <a:pt x="0" y="2053216"/>
                </a:cubicBezTo>
                <a:cubicBezTo>
                  <a:pt x="46224" y="2060937"/>
                  <a:pt x="115036" y="1984882"/>
                  <a:pt x="207865" y="1833424"/>
                </a:cubicBezTo>
                <a:cubicBezTo>
                  <a:pt x="302837" y="1678755"/>
                  <a:pt x="426513" y="1438498"/>
                  <a:pt x="565516" y="1173586"/>
                </a:cubicBezTo>
                <a:cubicBezTo>
                  <a:pt x="708981" y="899854"/>
                  <a:pt x="869634" y="600791"/>
                  <a:pt x="1010365" y="378605"/>
                </a:cubicBezTo>
                <a:cubicBezTo>
                  <a:pt x="1154649" y="150293"/>
                  <a:pt x="1272525" y="10141"/>
                  <a:pt x="1334751" y="7968"/>
                </a:cubicBezTo>
                <a:cubicBezTo>
                  <a:pt x="1584185" y="-1651"/>
                  <a:pt x="1833408" y="-2649"/>
                  <a:pt x="2081987" y="5454"/>
                </a:cubicBezTo>
                <a:close/>
              </a:path>
            </a:pathLst>
          </a:custGeom>
          <a:gradFill>
            <a:gsLst>
              <a:gs pos="0">
                <a:srgbClr val="A998C0"/>
              </a:gs>
              <a:gs pos="50000">
                <a:srgbClr val="512F80"/>
              </a:gs>
              <a:gs pos="100000">
                <a:srgbClr val="413191"/>
              </a:gs>
            </a:gsLst>
            <a:lin ang="180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A6697E-0B6E-26B8-C1D7-F17E47067C5C}"/>
              </a:ext>
            </a:extLst>
          </p:cNvPr>
          <p:cNvSpPr/>
          <p:nvPr/>
        </p:nvSpPr>
        <p:spPr>
          <a:xfrm>
            <a:off x="4192286" y="1727477"/>
            <a:ext cx="1686394" cy="1883300"/>
          </a:xfrm>
          <a:custGeom>
            <a:avLst/>
            <a:gdLst>
              <a:gd name="connsiteX0" fmla="*/ 1686390 w 1686394"/>
              <a:gd name="connsiteY0" fmla="*/ 9 h 1883300"/>
              <a:gd name="connsiteX1" fmla="*/ 1395916 w 1686394"/>
              <a:gd name="connsiteY1" fmla="*/ 367568 h 1883300"/>
              <a:gd name="connsiteX2" fmla="*/ 1024966 w 1686394"/>
              <a:gd name="connsiteY2" fmla="*/ 1112414 h 1883300"/>
              <a:gd name="connsiteX3" fmla="*/ 731454 w 1686394"/>
              <a:gd name="connsiteY3" fmla="*/ 1700158 h 1883300"/>
              <a:gd name="connsiteX4" fmla="*/ 548116 w 1686394"/>
              <a:gd name="connsiteY4" fmla="*/ 1882233 h 1883300"/>
              <a:gd name="connsiteX5" fmla="*/ 0 w 1686394"/>
              <a:gd name="connsiteY5" fmla="*/ 1745344 h 1883300"/>
              <a:gd name="connsiteX6" fmla="*/ 158466 w 1686394"/>
              <a:gd name="connsiteY6" fmla="*/ 1607683 h 1883300"/>
              <a:gd name="connsiteX7" fmla="*/ 387325 w 1686394"/>
              <a:gd name="connsiteY7" fmla="*/ 1113843 h 1883300"/>
              <a:gd name="connsiteX8" fmla="*/ 683488 w 1686394"/>
              <a:gd name="connsiteY8" fmla="*/ 450470 h 1883300"/>
              <a:gd name="connsiteX9" fmla="*/ 939159 w 1686394"/>
              <a:gd name="connsiteY9" fmla="*/ 103073 h 1883300"/>
              <a:gd name="connsiteX10" fmla="*/ 1686395 w 1686394"/>
              <a:gd name="connsiteY10" fmla="*/ 0 h 188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6394" h="1883300">
                <a:moveTo>
                  <a:pt x="1686390" y="9"/>
                </a:moveTo>
                <a:cubicBezTo>
                  <a:pt x="1624150" y="6310"/>
                  <a:pt x="1519156" y="147624"/>
                  <a:pt x="1395916" y="367568"/>
                </a:cubicBezTo>
                <a:cubicBezTo>
                  <a:pt x="1275687" y="581853"/>
                  <a:pt x="1142622" y="862805"/>
                  <a:pt x="1024966" y="1112414"/>
                </a:cubicBezTo>
                <a:cubicBezTo>
                  <a:pt x="910913" y="1354379"/>
                  <a:pt x="810584" y="1566808"/>
                  <a:pt x="731454" y="1700158"/>
                </a:cubicBezTo>
                <a:cubicBezTo>
                  <a:pt x="654094" y="1830825"/>
                  <a:pt x="594055" y="1892325"/>
                  <a:pt x="548116" y="1882233"/>
                </a:cubicBezTo>
                <a:cubicBezTo>
                  <a:pt x="364677" y="1841197"/>
                  <a:pt x="181890" y="1795479"/>
                  <a:pt x="0" y="1745344"/>
                </a:cubicBezTo>
                <a:cubicBezTo>
                  <a:pt x="45539" y="1757702"/>
                  <a:pt x="96694" y="1712948"/>
                  <a:pt x="158466" y="1607683"/>
                </a:cubicBezTo>
                <a:cubicBezTo>
                  <a:pt x="221630" y="1500377"/>
                  <a:pt x="298448" y="1323386"/>
                  <a:pt x="387325" y="1113843"/>
                </a:cubicBezTo>
                <a:cubicBezTo>
                  <a:pt x="478936" y="898068"/>
                  <a:pt x="584087" y="647136"/>
                  <a:pt x="683488" y="450470"/>
                </a:cubicBezTo>
                <a:cubicBezTo>
                  <a:pt x="785344" y="248823"/>
                  <a:pt x="877107" y="113303"/>
                  <a:pt x="939159" y="103073"/>
                </a:cubicBezTo>
                <a:cubicBezTo>
                  <a:pt x="1187743" y="60894"/>
                  <a:pt x="1436965" y="26375"/>
                  <a:pt x="1686395" y="0"/>
                </a:cubicBezTo>
                <a:close/>
              </a:path>
            </a:pathLst>
          </a:custGeom>
          <a:gradFill>
            <a:gsLst>
              <a:gs pos="0">
                <a:srgbClr val="D9EFF4"/>
              </a:gs>
              <a:gs pos="50000">
                <a:srgbClr val="42B0C7"/>
              </a:gs>
              <a:gs pos="100000">
                <a:srgbClr val="3583B8"/>
              </a:gs>
            </a:gsLst>
            <a:lin ang="17999998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A171B6-F1A9-DAD1-4FFE-82D2A3F1D707}"/>
              </a:ext>
            </a:extLst>
          </p:cNvPr>
          <p:cNvSpPr/>
          <p:nvPr/>
        </p:nvSpPr>
        <p:spPr>
          <a:xfrm>
            <a:off x="6358059" y="1665284"/>
            <a:ext cx="1059976" cy="2194873"/>
          </a:xfrm>
          <a:custGeom>
            <a:avLst/>
            <a:gdLst>
              <a:gd name="connsiteX0" fmla="*/ 599679 w 1059976"/>
              <a:gd name="connsiteY0" fmla="*/ 2194806 h 2194873"/>
              <a:gd name="connsiteX1" fmla="*/ 589118 w 1059976"/>
              <a:gd name="connsiteY1" fmla="*/ 1909415 h 2194873"/>
              <a:gd name="connsiteX2" fmla="*/ 782916 w 1059976"/>
              <a:gd name="connsiteY2" fmla="*/ 1172897 h 2194873"/>
              <a:gd name="connsiteX3" fmla="*/ 1015617 w 1059976"/>
              <a:gd name="connsiteY3" fmla="*/ 365516 h 2194873"/>
              <a:gd name="connsiteX4" fmla="*/ 1016366 w 1059976"/>
              <a:gd name="connsiteY4" fmla="*/ 5454 h 2194873"/>
              <a:gd name="connsiteX5" fmla="*/ 269130 w 1059976"/>
              <a:gd name="connsiteY5" fmla="*/ 7968 h 2194873"/>
              <a:gd name="connsiteX6" fmla="*/ 302132 w 1059976"/>
              <a:gd name="connsiteY6" fmla="*/ 365521 h 2194873"/>
              <a:gd name="connsiteX7" fmla="*/ 141773 w 1059976"/>
              <a:gd name="connsiteY7" fmla="*/ 1173007 h 2194873"/>
              <a:gd name="connsiteX8" fmla="*/ 10408 w 1059976"/>
              <a:gd name="connsiteY8" fmla="*/ 1897218 h 2194873"/>
              <a:gd name="connsiteX9" fmla="*/ 44486 w 1059976"/>
              <a:gd name="connsiteY9" fmla="*/ 2180022 h 2194873"/>
              <a:gd name="connsiteX10" fmla="*/ 599679 w 1059976"/>
              <a:gd name="connsiteY10" fmla="*/ 2194801 h 219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9976" h="2194873">
                <a:moveTo>
                  <a:pt x="599679" y="2194806"/>
                </a:moveTo>
                <a:cubicBezTo>
                  <a:pt x="553644" y="2194939"/>
                  <a:pt x="553897" y="2090666"/>
                  <a:pt x="589118" y="1909415"/>
                </a:cubicBezTo>
                <a:cubicBezTo>
                  <a:pt x="625218" y="1723733"/>
                  <a:pt x="700188" y="1452832"/>
                  <a:pt x="782916" y="1172897"/>
                </a:cubicBezTo>
                <a:cubicBezTo>
                  <a:pt x="868250" y="882625"/>
                  <a:pt x="962330" y="583217"/>
                  <a:pt x="1015617" y="365516"/>
                </a:cubicBezTo>
                <a:cubicBezTo>
                  <a:pt x="1070334" y="141929"/>
                  <a:pt x="1078763" y="7692"/>
                  <a:pt x="1016366" y="5454"/>
                </a:cubicBezTo>
                <a:cubicBezTo>
                  <a:pt x="767782" y="-2649"/>
                  <a:pt x="518560" y="-1651"/>
                  <a:pt x="269130" y="7968"/>
                </a:cubicBezTo>
                <a:cubicBezTo>
                  <a:pt x="331724" y="5536"/>
                  <a:pt x="336159" y="140150"/>
                  <a:pt x="302132" y="365521"/>
                </a:cubicBezTo>
                <a:cubicBezTo>
                  <a:pt x="269011" y="584972"/>
                  <a:pt x="201922" y="885612"/>
                  <a:pt x="141773" y="1173007"/>
                </a:cubicBezTo>
                <a:cubicBezTo>
                  <a:pt x="83393" y="1450470"/>
                  <a:pt x="31154" y="1715567"/>
                  <a:pt x="10408" y="1897218"/>
                </a:cubicBezTo>
                <a:cubicBezTo>
                  <a:pt x="-9813" y="2074503"/>
                  <a:pt x="-1660" y="2177227"/>
                  <a:pt x="44486" y="2180022"/>
                </a:cubicBezTo>
                <a:cubicBezTo>
                  <a:pt x="229694" y="2190532"/>
                  <a:pt x="414839" y="2195546"/>
                  <a:pt x="599679" y="2194801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4029F-0E0B-12D0-2F86-20EC2221A80D}"/>
              </a:ext>
            </a:extLst>
          </p:cNvPr>
          <p:cNvSpPr/>
          <p:nvPr/>
        </p:nvSpPr>
        <p:spPr>
          <a:xfrm>
            <a:off x="5131440" y="1727228"/>
            <a:ext cx="818071" cy="2070346"/>
          </a:xfrm>
          <a:custGeom>
            <a:avLst/>
            <a:gdLst>
              <a:gd name="connsiteX0" fmla="*/ 715530 w 818071"/>
              <a:gd name="connsiteY0" fmla="*/ 2070347 h 2070346"/>
              <a:gd name="connsiteX1" fmla="*/ 658010 w 818071"/>
              <a:gd name="connsiteY1" fmla="*/ 1798614 h 2070346"/>
              <a:gd name="connsiteX2" fmla="*/ 726518 w 818071"/>
              <a:gd name="connsiteY2" fmla="*/ 1111647 h 2070346"/>
              <a:gd name="connsiteX3" fmla="*/ 813939 w 818071"/>
              <a:gd name="connsiteY3" fmla="*/ 338156 h 2070346"/>
              <a:gd name="connsiteX4" fmla="*/ 747236 w 818071"/>
              <a:gd name="connsiteY4" fmla="*/ 259 h 2070346"/>
              <a:gd name="connsiteX5" fmla="*/ 0 w 818071"/>
              <a:gd name="connsiteY5" fmla="*/ 103332 h 2070346"/>
              <a:gd name="connsiteX6" fmla="*/ 100132 w 818071"/>
              <a:gd name="connsiteY6" fmla="*/ 405419 h 2070346"/>
              <a:gd name="connsiteX7" fmla="*/ 85816 w 818071"/>
              <a:gd name="connsiteY7" fmla="*/ 1112668 h 2070346"/>
              <a:gd name="connsiteX8" fmla="*/ 80237 w 818071"/>
              <a:gd name="connsiteY8" fmla="*/ 1738704 h 2070346"/>
              <a:gd name="connsiteX9" fmla="*/ 161003 w 818071"/>
              <a:gd name="connsiteY9" fmla="*/ 1991277 h 2070346"/>
              <a:gd name="connsiteX10" fmla="*/ 715530 w 818071"/>
              <a:gd name="connsiteY10" fmla="*/ 2070347 h 20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8071" h="2070346">
                <a:moveTo>
                  <a:pt x="715530" y="2070347"/>
                </a:moveTo>
                <a:cubicBezTo>
                  <a:pt x="669402" y="2064791"/>
                  <a:pt x="652844" y="1966460"/>
                  <a:pt x="658010" y="1798614"/>
                </a:cubicBezTo>
                <a:cubicBezTo>
                  <a:pt x="663327" y="1626609"/>
                  <a:pt x="692685" y="1376073"/>
                  <a:pt x="726518" y="1111647"/>
                </a:cubicBezTo>
                <a:cubicBezTo>
                  <a:pt x="761276" y="837980"/>
                  <a:pt x="801130" y="549092"/>
                  <a:pt x="813939" y="338156"/>
                </a:cubicBezTo>
                <a:cubicBezTo>
                  <a:pt x="827115" y="121513"/>
                  <a:pt x="809812" y="-6552"/>
                  <a:pt x="747236" y="259"/>
                </a:cubicBezTo>
                <a:cubicBezTo>
                  <a:pt x="497802" y="26634"/>
                  <a:pt x="248579" y="61152"/>
                  <a:pt x="0" y="103332"/>
                </a:cubicBezTo>
                <a:cubicBezTo>
                  <a:pt x="62346" y="92431"/>
                  <a:pt x="92448" y="207430"/>
                  <a:pt x="100132" y="405419"/>
                </a:cubicBezTo>
                <a:cubicBezTo>
                  <a:pt x="107651" y="598151"/>
                  <a:pt x="95132" y="863022"/>
                  <a:pt x="85816" y="1112668"/>
                </a:cubicBezTo>
                <a:cubicBezTo>
                  <a:pt x="76584" y="1354027"/>
                  <a:pt x="70154" y="1581677"/>
                  <a:pt x="80237" y="1738704"/>
                </a:cubicBezTo>
                <a:cubicBezTo>
                  <a:pt x="90118" y="1891890"/>
                  <a:pt x="115004" y="1983120"/>
                  <a:pt x="161003" y="1991277"/>
                </a:cubicBezTo>
                <a:cubicBezTo>
                  <a:pt x="345513" y="2022675"/>
                  <a:pt x="530436" y="2049124"/>
                  <a:pt x="715530" y="2070347"/>
                </a:cubicBezTo>
                <a:close/>
              </a:path>
            </a:pathLst>
          </a:custGeom>
          <a:gradFill>
            <a:gsLst>
              <a:gs pos="0">
                <a:srgbClr val="2C369B"/>
              </a:gs>
              <a:gs pos="50000">
                <a:srgbClr val="315AAB"/>
              </a:gs>
              <a:gs pos="100000">
                <a:srgbClr val="97ABD4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59D09E-5F0F-9EF5-0F7B-5D1A213BF064}"/>
              </a:ext>
            </a:extLst>
          </p:cNvPr>
          <p:cNvSpPr/>
          <p:nvPr/>
        </p:nvSpPr>
        <p:spPr>
          <a:xfrm>
            <a:off x="3936003" y="2498392"/>
            <a:ext cx="804399" cy="1111312"/>
          </a:xfrm>
          <a:custGeom>
            <a:avLst/>
            <a:gdLst>
              <a:gd name="connsiteX0" fmla="*/ 141311 w 804399"/>
              <a:gd name="connsiteY0" fmla="*/ 530682 h 1111312"/>
              <a:gd name="connsiteX1" fmla="*/ 174957 w 804399"/>
              <a:gd name="connsiteY1" fmla="*/ 489330 h 1111312"/>
              <a:gd name="connsiteX2" fmla="*/ 175393 w 804399"/>
              <a:gd name="connsiteY2" fmla="*/ 489339 h 1111312"/>
              <a:gd name="connsiteX3" fmla="*/ 175825 w 804399"/>
              <a:gd name="connsiteY3" fmla="*/ 489348 h 1111312"/>
              <a:gd name="connsiteX4" fmla="*/ 227063 w 804399"/>
              <a:gd name="connsiteY4" fmla="*/ 532221 h 1111312"/>
              <a:gd name="connsiteX5" fmla="*/ 235042 w 804399"/>
              <a:gd name="connsiteY5" fmla="*/ 571883 h 1111312"/>
              <a:gd name="connsiteX6" fmla="*/ 201755 w 804399"/>
              <a:gd name="connsiteY6" fmla="*/ 610193 h 1111312"/>
              <a:gd name="connsiteX7" fmla="*/ 201332 w 804399"/>
              <a:gd name="connsiteY7" fmla="*/ 610165 h 1111312"/>
              <a:gd name="connsiteX8" fmla="*/ 200909 w 804399"/>
              <a:gd name="connsiteY8" fmla="*/ 610138 h 1111312"/>
              <a:gd name="connsiteX9" fmla="*/ 149524 w 804399"/>
              <a:gd name="connsiteY9" fmla="*/ 566671 h 1111312"/>
              <a:gd name="connsiteX10" fmla="*/ 141307 w 804399"/>
              <a:gd name="connsiteY10" fmla="*/ 530682 h 1111312"/>
              <a:gd name="connsiteX11" fmla="*/ 320564 w 804399"/>
              <a:gd name="connsiteY11" fmla="*/ 576322 h 1111312"/>
              <a:gd name="connsiteX12" fmla="*/ 370133 w 804399"/>
              <a:gd name="connsiteY12" fmla="*/ 620322 h 1111312"/>
              <a:gd name="connsiteX13" fmla="*/ 370556 w 804399"/>
              <a:gd name="connsiteY13" fmla="*/ 620345 h 1111312"/>
              <a:gd name="connsiteX14" fmla="*/ 370979 w 804399"/>
              <a:gd name="connsiteY14" fmla="*/ 620368 h 1111312"/>
              <a:gd name="connsiteX15" fmla="*/ 406353 w 804399"/>
              <a:gd name="connsiteY15" fmla="*/ 581428 h 1111312"/>
              <a:gd name="connsiteX16" fmla="*/ 399385 w 804399"/>
              <a:gd name="connsiteY16" fmla="*/ 535673 h 1111312"/>
              <a:gd name="connsiteX17" fmla="*/ 349940 w 804399"/>
              <a:gd name="connsiteY17" fmla="*/ 492271 h 1111312"/>
              <a:gd name="connsiteX18" fmla="*/ 349503 w 804399"/>
              <a:gd name="connsiteY18" fmla="*/ 492262 h 1111312"/>
              <a:gd name="connsiteX19" fmla="*/ 349067 w 804399"/>
              <a:gd name="connsiteY19" fmla="*/ 492252 h 1111312"/>
              <a:gd name="connsiteX20" fmla="*/ 313155 w 804399"/>
              <a:gd name="connsiteY20" fmla="*/ 534189 h 1111312"/>
              <a:gd name="connsiteX21" fmla="*/ 320559 w 804399"/>
              <a:gd name="connsiteY21" fmla="*/ 576313 h 1111312"/>
              <a:gd name="connsiteX22" fmla="*/ 395157 w 804399"/>
              <a:gd name="connsiteY22" fmla="*/ 444916 h 1111312"/>
              <a:gd name="connsiteX23" fmla="*/ 434575 w 804399"/>
              <a:gd name="connsiteY23" fmla="*/ 479743 h 1111312"/>
              <a:gd name="connsiteX24" fmla="*/ 434924 w 804399"/>
              <a:gd name="connsiteY24" fmla="*/ 479747 h 1111312"/>
              <a:gd name="connsiteX25" fmla="*/ 435274 w 804399"/>
              <a:gd name="connsiteY25" fmla="*/ 479752 h 1111312"/>
              <a:gd name="connsiteX26" fmla="*/ 465739 w 804399"/>
              <a:gd name="connsiteY26" fmla="*/ 446070 h 1111312"/>
              <a:gd name="connsiteX27" fmla="*/ 460693 w 804399"/>
              <a:gd name="connsiteY27" fmla="*/ 402750 h 1111312"/>
              <a:gd name="connsiteX28" fmla="*/ 421068 w 804399"/>
              <a:gd name="connsiteY28" fmla="*/ 368135 h 1111312"/>
              <a:gd name="connsiteX29" fmla="*/ 420710 w 804399"/>
              <a:gd name="connsiteY29" fmla="*/ 368144 h 1111312"/>
              <a:gd name="connsiteX30" fmla="*/ 420351 w 804399"/>
              <a:gd name="connsiteY30" fmla="*/ 368154 h 1111312"/>
              <a:gd name="connsiteX31" fmla="*/ 389546 w 804399"/>
              <a:gd name="connsiteY31" fmla="*/ 404322 h 1111312"/>
              <a:gd name="connsiteX32" fmla="*/ 395157 w 804399"/>
              <a:gd name="connsiteY32" fmla="*/ 444912 h 1111312"/>
              <a:gd name="connsiteX33" fmla="*/ 218731 w 804399"/>
              <a:gd name="connsiteY33" fmla="*/ 443041 h 1111312"/>
              <a:gd name="connsiteX34" fmla="*/ 259661 w 804399"/>
              <a:gd name="connsiteY34" fmla="*/ 477555 h 1111312"/>
              <a:gd name="connsiteX35" fmla="*/ 260010 w 804399"/>
              <a:gd name="connsiteY35" fmla="*/ 477560 h 1111312"/>
              <a:gd name="connsiteX36" fmla="*/ 260360 w 804399"/>
              <a:gd name="connsiteY36" fmla="*/ 477564 h 1111312"/>
              <a:gd name="connsiteX37" fmla="*/ 289225 w 804399"/>
              <a:gd name="connsiteY37" fmla="*/ 444213 h 1111312"/>
              <a:gd name="connsiteX38" fmla="*/ 283021 w 804399"/>
              <a:gd name="connsiteY38" fmla="*/ 405889 h 1111312"/>
              <a:gd name="connsiteX39" fmla="*/ 241917 w 804399"/>
              <a:gd name="connsiteY39" fmla="*/ 371646 h 1111312"/>
              <a:gd name="connsiteX40" fmla="*/ 241558 w 804399"/>
              <a:gd name="connsiteY40" fmla="*/ 371655 h 1111312"/>
              <a:gd name="connsiteX41" fmla="*/ 241200 w 804399"/>
              <a:gd name="connsiteY41" fmla="*/ 371665 h 1111312"/>
              <a:gd name="connsiteX42" fmla="*/ 212123 w 804399"/>
              <a:gd name="connsiteY42" fmla="*/ 407562 h 1111312"/>
              <a:gd name="connsiteX43" fmla="*/ 218736 w 804399"/>
              <a:gd name="connsiteY43" fmla="*/ 443032 h 1111312"/>
              <a:gd name="connsiteX44" fmla="*/ 42802 w 804399"/>
              <a:gd name="connsiteY44" fmla="*/ 441309 h 1111312"/>
              <a:gd name="connsiteX45" fmla="*/ 85349 w 804399"/>
              <a:gd name="connsiteY45" fmla="*/ 475368 h 1111312"/>
              <a:gd name="connsiteX46" fmla="*/ 85698 w 804399"/>
              <a:gd name="connsiteY46" fmla="*/ 475372 h 1111312"/>
              <a:gd name="connsiteX47" fmla="*/ 86043 w 804399"/>
              <a:gd name="connsiteY47" fmla="*/ 475377 h 1111312"/>
              <a:gd name="connsiteX48" fmla="*/ 113153 w 804399"/>
              <a:gd name="connsiteY48" fmla="*/ 442458 h 1111312"/>
              <a:gd name="connsiteX49" fmla="*/ 106076 w 804399"/>
              <a:gd name="connsiteY49" fmla="*/ 409221 h 1111312"/>
              <a:gd name="connsiteX50" fmla="*/ 63381 w 804399"/>
              <a:gd name="connsiteY50" fmla="*/ 375497 h 1111312"/>
              <a:gd name="connsiteX51" fmla="*/ 63023 w 804399"/>
              <a:gd name="connsiteY51" fmla="*/ 375507 h 1111312"/>
              <a:gd name="connsiteX52" fmla="*/ 62664 w 804399"/>
              <a:gd name="connsiteY52" fmla="*/ 375516 h 1111312"/>
              <a:gd name="connsiteX53" fmla="*/ 35490 w 804399"/>
              <a:gd name="connsiteY53" fmla="*/ 411009 h 1111312"/>
              <a:gd name="connsiteX54" fmla="*/ 42806 w 804399"/>
              <a:gd name="connsiteY54" fmla="*/ 441309 h 1111312"/>
              <a:gd name="connsiteX55" fmla="*/ 112551 w 804399"/>
              <a:gd name="connsiteY55" fmla="*/ 310675 h 1111312"/>
              <a:gd name="connsiteX56" fmla="*/ 144584 w 804399"/>
              <a:gd name="connsiteY56" fmla="*/ 336020 h 1111312"/>
              <a:gd name="connsiteX57" fmla="*/ 144850 w 804399"/>
              <a:gd name="connsiteY57" fmla="*/ 336011 h 1111312"/>
              <a:gd name="connsiteX58" fmla="*/ 145117 w 804399"/>
              <a:gd name="connsiteY58" fmla="*/ 336002 h 1111312"/>
              <a:gd name="connsiteX59" fmla="*/ 166933 w 804399"/>
              <a:gd name="connsiteY59" fmla="*/ 309186 h 1111312"/>
              <a:gd name="connsiteX60" fmla="*/ 162934 w 804399"/>
              <a:gd name="connsiteY60" fmla="*/ 287287 h 1111312"/>
              <a:gd name="connsiteX61" fmla="*/ 130649 w 804399"/>
              <a:gd name="connsiteY61" fmla="*/ 262111 h 1111312"/>
              <a:gd name="connsiteX62" fmla="*/ 130373 w 804399"/>
              <a:gd name="connsiteY62" fmla="*/ 262130 h 1111312"/>
              <a:gd name="connsiteX63" fmla="*/ 130098 w 804399"/>
              <a:gd name="connsiteY63" fmla="*/ 262148 h 1111312"/>
              <a:gd name="connsiteX64" fmla="*/ 108383 w 804399"/>
              <a:gd name="connsiteY64" fmla="*/ 290784 h 1111312"/>
              <a:gd name="connsiteX65" fmla="*/ 112547 w 804399"/>
              <a:gd name="connsiteY65" fmla="*/ 310665 h 1111312"/>
              <a:gd name="connsiteX66" fmla="*/ 294083 w 804399"/>
              <a:gd name="connsiteY66" fmla="*/ 304424 h 1111312"/>
              <a:gd name="connsiteX67" fmla="*/ 324948 w 804399"/>
              <a:gd name="connsiteY67" fmla="*/ 330151 h 1111312"/>
              <a:gd name="connsiteX68" fmla="*/ 325219 w 804399"/>
              <a:gd name="connsiteY68" fmla="*/ 330147 h 1111312"/>
              <a:gd name="connsiteX69" fmla="*/ 325490 w 804399"/>
              <a:gd name="connsiteY69" fmla="*/ 330142 h 1111312"/>
              <a:gd name="connsiteX70" fmla="*/ 348607 w 804399"/>
              <a:gd name="connsiteY70" fmla="*/ 303059 h 1111312"/>
              <a:gd name="connsiteX71" fmla="*/ 345133 w 804399"/>
              <a:gd name="connsiteY71" fmla="*/ 277332 h 1111312"/>
              <a:gd name="connsiteX72" fmla="*/ 314019 w 804399"/>
              <a:gd name="connsiteY72" fmla="*/ 251771 h 1111312"/>
              <a:gd name="connsiteX73" fmla="*/ 313744 w 804399"/>
              <a:gd name="connsiteY73" fmla="*/ 251789 h 1111312"/>
              <a:gd name="connsiteX74" fmla="*/ 313468 w 804399"/>
              <a:gd name="connsiteY74" fmla="*/ 251808 h 1111312"/>
              <a:gd name="connsiteX75" fmla="*/ 290347 w 804399"/>
              <a:gd name="connsiteY75" fmla="*/ 280678 h 1111312"/>
              <a:gd name="connsiteX76" fmla="*/ 294088 w 804399"/>
              <a:gd name="connsiteY76" fmla="*/ 304429 h 1111312"/>
              <a:gd name="connsiteX77" fmla="*/ 376273 w 804399"/>
              <a:gd name="connsiteY77" fmla="*/ 163234 h 1111312"/>
              <a:gd name="connsiteX78" fmla="*/ 397051 w 804399"/>
              <a:gd name="connsiteY78" fmla="*/ 180280 h 1111312"/>
              <a:gd name="connsiteX79" fmla="*/ 397235 w 804399"/>
              <a:gd name="connsiteY79" fmla="*/ 180270 h 1111312"/>
              <a:gd name="connsiteX80" fmla="*/ 397418 w 804399"/>
              <a:gd name="connsiteY80" fmla="*/ 180261 h 1111312"/>
              <a:gd name="connsiteX81" fmla="*/ 413623 w 804399"/>
              <a:gd name="connsiteY81" fmla="*/ 160959 h 1111312"/>
              <a:gd name="connsiteX82" fmla="*/ 411656 w 804399"/>
              <a:gd name="connsiteY82" fmla="*/ 144244 h 1111312"/>
              <a:gd name="connsiteX83" fmla="*/ 390608 w 804399"/>
              <a:gd name="connsiteY83" fmla="*/ 127254 h 1111312"/>
              <a:gd name="connsiteX84" fmla="*/ 390419 w 804399"/>
              <a:gd name="connsiteY84" fmla="*/ 127272 h 1111312"/>
              <a:gd name="connsiteX85" fmla="*/ 390231 w 804399"/>
              <a:gd name="connsiteY85" fmla="*/ 127291 h 1111312"/>
              <a:gd name="connsiteX86" fmla="*/ 374113 w 804399"/>
              <a:gd name="connsiteY86" fmla="*/ 147723 h 1111312"/>
              <a:gd name="connsiteX87" fmla="*/ 376273 w 804399"/>
              <a:gd name="connsiteY87" fmla="*/ 163234 h 1111312"/>
              <a:gd name="connsiteX88" fmla="*/ 189415 w 804399"/>
              <a:gd name="connsiteY88" fmla="*/ 177127 h 1111312"/>
              <a:gd name="connsiteX89" fmla="*/ 210983 w 804399"/>
              <a:gd name="connsiteY89" fmla="*/ 193901 h 1111312"/>
              <a:gd name="connsiteX90" fmla="*/ 211167 w 804399"/>
              <a:gd name="connsiteY90" fmla="*/ 193888 h 1111312"/>
              <a:gd name="connsiteX91" fmla="*/ 211350 w 804399"/>
              <a:gd name="connsiteY91" fmla="*/ 193874 h 1111312"/>
              <a:gd name="connsiteX92" fmla="*/ 226719 w 804399"/>
              <a:gd name="connsiteY92" fmla="*/ 174645 h 1111312"/>
              <a:gd name="connsiteX93" fmla="*/ 224421 w 804399"/>
              <a:gd name="connsiteY93" fmla="*/ 160490 h 1111312"/>
              <a:gd name="connsiteX94" fmla="*/ 202573 w 804399"/>
              <a:gd name="connsiteY94" fmla="*/ 143775 h 1111312"/>
              <a:gd name="connsiteX95" fmla="*/ 202384 w 804399"/>
              <a:gd name="connsiteY95" fmla="*/ 143794 h 1111312"/>
              <a:gd name="connsiteX96" fmla="*/ 202196 w 804399"/>
              <a:gd name="connsiteY96" fmla="*/ 143812 h 1111312"/>
              <a:gd name="connsiteX97" fmla="*/ 186988 w 804399"/>
              <a:gd name="connsiteY97" fmla="*/ 164217 h 1111312"/>
              <a:gd name="connsiteX98" fmla="*/ 189410 w 804399"/>
              <a:gd name="connsiteY98" fmla="*/ 177127 h 1111312"/>
              <a:gd name="connsiteX99" fmla="*/ 2975 w 804399"/>
              <a:gd name="connsiteY99" fmla="*/ 192008 h 1111312"/>
              <a:gd name="connsiteX100" fmla="*/ 25411 w 804399"/>
              <a:gd name="connsiteY100" fmla="*/ 208438 h 1111312"/>
              <a:gd name="connsiteX101" fmla="*/ 25595 w 804399"/>
              <a:gd name="connsiteY101" fmla="*/ 208424 h 1111312"/>
              <a:gd name="connsiteX102" fmla="*/ 25779 w 804399"/>
              <a:gd name="connsiteY102" fmla="*/ 208410 h 1111312"/>
              <a:gd name="connsiteX103" fmla="*/ 40200 w 804399"/>
              <a:gd name="connsiteY103" fmla="*/ 189260 h 1111312"/>
              <a:gd name="connsiteX104" fmla="*/ 37746 w 804399"/>
              <a:gd name="connsiteY104" fmla="*/ 177816 h 1111312"/>
              <a:gd name="connsiteX105" fmla="*/ 15048 w 804399"/>
              <a:gd name="connsiteY105" fmla="*/ 161409 h 1111312"/>
              <a:gd name="connsiteX106" fmla="*/ 14859 w 804399"/>
              <a:gd name="connsiteY106" fmla="*/ 161428 h 1111312"/>
              <a:gd name="connsiteX107" fmla="*/ 14671 w 804399"/>
              <a:gd name="connsiteY107" fmla="*/ 161446 h 1111312"/>
              <a:gd name="connsiteX108" fmla="*/ 470 w 804399"/>
              <a:gd name="connsiteY108" fmla="*/ 181649 h 1111312"/>
              <a:gd name="connsiteX109" fmla="*/ 2975 w 804399"/>
              <a:gd name="connsiteY109" fmla="*/ 192003 h 1111312"/>
              <a:gd name="connsiteX110" fmla="*/ 86305 w 804399"/>
              <a:gd name="connsiteY110" fmla="*/ 46226 h 1111312"/>
              <a:gd name="connsiteX111" fmla="*/ 86208 w 804399"/>
              <a:gd name="connsiteY111" fmla="*/ 46240 h 1111312"/>
              <a:gd name="connsiteX112" fmla="*/ 86112 w 804399"/>
              <a:gd name="connsiteY112" fmla="*/ 46254 h 1111312"/>
              <a:gd name="connsiteX113" fmla="*/ 78759 w 804399"/>
              <a:gd name="connsiteY113" fmla="*/ 56985 h 1111312"/>
              <a:gd name="connsiteX114" fmla="*/ 79765 w 804399"/>
              <a:gd name="connsiteY114" fmla="*/ 61346 h 1111312"/>
              <a:gd name="connsiteX115" fmla="*/ 91176 w 804399"/>
              <a:gd name="connsiteY115" fmla="*/ 69504 h 1111312"/>
              <a:gd name="connsiteX116" fmla="*/ 91273 w 804399"/>
              <a:gd name="connsiteY116" fmla="*/ 69495 h 1111312"/>
              <a:gd name="connsiteX117" fmla="*/ 91369 w 804399"/>
              <a:gd name="connsiteY117" fmla="*/ 69485 h 1111312"/>
              <a:gd name="connsiteX118" fmla="*/ 98902 w 804399"/>
              <a:gd name="connsiteY118" fmla="*/ 59264 h 1111312"/>
              <a:gd name="connsiteX119" fmla="*/ 97914 w 804399"/>
              <a:gd name="connsiteY119" fmla="*/ 54407 h 1111312"/>
              <a:gd name="connsiteX120" fmla="*/ 86305 w 804399"/>
              <a:gd name="connsiteY120" fmla="*/ 46226 h 1111312"/>
              <a:gd name="connsiteX121" fmla="*/ 278421 w 804399"/>
              <a:gd name="connsiteY121" fmla="*/ 22379 h 1111312"/>
              <a:gd name="connsiteX122" fmla="*/ 278324 w 804399"/>
              <a:gd name="connsiteY122" fmla="*/ 22393 h 1111312"/>
              <a:gd name="connsiteX123" fmla="*/ 278228 w 804399"/>
              <a:gd name="connsiteY123" fmla="*/ 22407 h 1111312"/>
              <a:gd name="connsiteX124" fmla="*/ 270378 w 804399"/>
              <a:gd name="connsiteY124" fmla="*/ 33202 h 1111312"/>
              <a:gd name="connsiteX125" fmla="*/ 271376 w 804399"/>
              <a:gd name="connsiteY125" fmla="*/ 38818 h 1111312"/>
              <a:gd name="connsiteX126" fmla="*/ 282350 w 804399"/>
              <a:gd name="connsiteY126" fmla="*/ 47159 h 1111312"/>
              <a:gd name="connsiteX127" fmla="*/ 282447 w 804399"/>
              <a:gd name="connsiteY127" fmla="*/ 47150 h 1111312"/>
              <a:gd name="connsiteX128" fmla="*/ 282543 w 804399"/>
              <a:gd name="connsiteY128" fmla="*/ 47141 h 1111312"/>
              <a:gd name="connsiteX129" fmla="*/ 290549 w 804399"/>
              <a:gd name="connsiteY129" fmla="*/ 36874 h 1111312"/>
              <a:gd name="connsiteX130" fmla="*/ 289593 w 804399"/>
              <a:gd name="connsiteY130" fmla="*/ 30693 h 1111312"/>
              <a:gd name="connsiteX131" fmla="*/ 278421 w 804399"/>
              <a:gd name="connsiteY131" fmla="*/ 22384 h 1111312"/>
              <a:gd name="connsiteX132" fmla="*/ 481718 w 804399"/>
              <a:gd name="connsiteY132" fmla="*/ 8537 h 1111312"/>
              <a:gd name="connsiteX133" fmla="*/ 470946 w 804399"/>
              <a:gd name="connsiteY133" fmla="*/ 76 h 1111312"/>
              <a:gd name="connsiteX134" fmla="*/ 470849 w 804399"/>
              <a:gd name="connsiteY134" fmla="*/ 90 h 1111312"/>
              <a:gd name="connsiteX135" fmla="*/ 470753 w 804399"/>
              <a:gd name="connsiteY135" fmla="*/ 103 h 1111312"/>
              <a:gd name="connsiteX136" fmla="*/ 462453 w 804399"/>
              <a:gd name="connsiteY136" fmla="*/ 10899 h 1111312"/>
              <a:gd name="connsiteX137" fmla="*/ 463358 w 804399"/>
              <a:gd name="connsiteY137" fmla="*/ 17797 h 1111312"/>
              <a:gd name="connsiteX138" fmla="*/ 473928 w 804399"/>
              <a:gd name="connsiteY138" fmla="*/ 26272 h 1111312"/>
              <a:gd name="connsiteX139" fmla="*/ 474025 w 804399"/>
              <a:gd name="connsiteY139" fmla="*/ 26262 h 1111312"/>
              <a:gd name="connsiteX140" fmla="*/ 474121 w 804399"/>
              <a:gd name="connsiteY140" fmla="*/ 26253 h 1111312"/>
              <a:gd name="connsiteX141" fmla="*/ 482545 w 804399"/>
              <a:gd name="connsiteY141" fmla="*/ 15995 h 1111312"/>
              <a:gd name="connsiteX142" fmla="*/ 481727 w 804399"/>
              <a:gd name="connsiteY142" fmla="*/ 8541 h 1111312"/>
              <a:gd name="connsiteX143" fmla="*/ 599337 w 804399"/>
              <a:gd name="connsiteY143" fmla="*/ 129028 h 1111312"/>
              <a:gd name="connsiteX144" fmla="*/ 579001 w 804399"/>
              <a:gd name="connsiteY144" fmla="*/ 111830 h 1111312"/>
              <a:gd name="connsiteX145" fmla="*/ 578812 w 804399"/>
              <a:gd name="connsiteY145" fmla="*/ 111849 h 1111312"/>
              <a:gd name="connsiteX146" fmla="*/ 578624 w 804399"/>
              <a:gd name="connsiteY146" fmla="*/ 111867 h 1111312"/>
              <a:gd name="connsiteX147" fmla="*/ 561680 w 804399"/>
              <a:gd name="connsiteY147" fmla="*/ 132328 h 1111312"/>
              <a:gd name="connsiteX148" fmla="*/ 563421 w 804399"/>
              <a:gd name="connsiteY148" fmla="*/ 150361 h 1111312"/>
              <a:gd name="connsiteX149" fmla="*/ 583477 w 804399"/>
              <a:gd name="connsiteY149" fmla="*/ 167609 h 1111312"/>
              <a:gd name="connsiteX150" fmla="*/ 583661 w 804399"/>
              <a:gd name="connsiteY150" fmla="*/ 167600 h 1111312"/>
              <a:gd name="connsiteX151" fmla="*/ 583845 w 804399"/>
              <a:gd name="connsiteY151" fmla="*/ 167591 h 1111312"/>
              <a:gd name="connsiteX152" fmla="*/ 600812 w 804399"/>
              <a:gd name="connsiteY152" fmla="*/ 148256 h 1111312"/>
              <a:gd name="connsiteX153" fmla="*/ 599337 w 804399"/>
              <a:gd name="connsiteY153" fmla="*/ 129037 h 1111312"/>
              <a:gd name="connsiteX154" fmla="*/ 527859 w 804399"/>
              <a:gd name="connsiteY154" fmla="*/ 267975 h 1111312"/>
              <a:gd name="connsiteX155" fmla="*/ 497840 w 804399"/>
              <a:gd name="connsiteY155" fmla="*/ 242138 h 1111312"/>
              <a:gd name="connsiteX156" fmla="*/ 497564 w 804399"/>
              <a:gd name="connsiteY156" fmla="*/ 242152 h 1111312"/>
              <a:gd name="connsiteX157" fmla="*/ 497289 w 804399"/>
              <a:gd name="connsiteY157" fmla="*/ 242166 h 1111312"/>
              <a:gd name="connsiteX158" fmla="*/ 472908 w 804399"/>
              <a:gd name="connsiteY158" fmla="*/ 271091 h 1111312"/>
              <a:gd name="connsiteX159" fmla="*/ 476029 w 804399"/>
              <a:gd name="connsiteY159" fmla="*/ 298735 h 1111312"/>
              <a:gd name="connsiteX160" fmla="*/ 505800 w 804399"/>
              <a:gd name="connsiteY160" fmla="*/ 324715 h 1111312"/>
              <a:gd name="connsiteX161" fmla="*/ 506071 w 804399"/>
              <a:gd name="connsiteY161" fmla="*/ 324710 h 1111312"/>
              <a:gd name="connsiteX162" fmla="*/ 506342 w 804399"/>
              <a:gd name="connsiteY162" fmla="*/ 324705 h 1111312"/>
              <a:gd name="connsiteX163" fmla="*/ 530608 w 804399"/>
              <a:gd name="connsiteY163" fmla="*/ 297531 h 1111312"/>
              <a:gd name="connsiteX164" fmla="*/ 527859 w 804399"/>
              <a:gd name="connsiteY164" fmla="*/ 267975 h 1111312"/>
              <a:gd name="connsiteX165" fmla="*/ 638911 w 804399"/>
              <a:gd name="connsiteY165" fmla="*/ 399795 h 1111312"/>
              <a:gd name="connsiteX166" fmla="*/ 600596 w 804399"/>
              <a:gd name="connsiteY166" fmla="*/ 364936 h 1111312"/>
              <a:gd name="connsiteX167" fmla="*/ 600238 w 804399"/>
              <a:gd name="connsiteY167" fmla="*/ 364946 h 1111312"/>
              <a:gd name="connsiteX168" fmla="*/ 599879 w 804399"/>
              <a:gd name="connsiteY168" fmla="*/ 364955 h 1111312"/>
              <a:gd name="connsiteX169" fmla="*/ 567535 w 804399"/>
              <a:gd name="connsiteY169" fmla="*/ 401339 h 1111312"/>
              <a:gd name="connsiteX170" fmla="*/ 571900 w 804399"/>
              <a:gd name="connsiteY170" fmla="*/ 446819 h 1111312"/>
              <a:gd name="connsiteX171" fmla="*/ 610004 w 804399"/>
              <a:gd name="connsiteY171" fmla="*/ 481907 h 1111312"/>
              <a:gd name="connsiteX172" fmla="*/ 610353 w 804399"/>
              <a:gd name="connsiteY172" fmla="*/ 481912 h 1111312"/>
              <a:gd name="connsiteX173" fmla="*/ 610702 w 804399"/>
              <a:gd name="connsiteY173" fmla="*/ 481917 h 1111312"/>
              <a:gd name="connsiteX174" fmla="*/ 642606 w 804399"/>
              <a:gd name="connsiteY174" fmla="*/ 448028 h 1111312"/>
              <a:gd name="connsiteX175" fmla="*/ 638916 w 804399"/>
              <a:gd name="connsiteY175" fmla="*/ 399795 h 1111312"/>
              <a:gd name="connsiteX176" fmla="*/ 524583 w 804399"/>
              <a:gd name="connsiteY176" fmla="*/ 495138 h 1111312"/>
              <a:gd name="connsiteX177" fmla="*/ 524146 w 804399"/>
              <a:gd name="connsiteY177" fmla="*/ 495129 h 1111312"/>
              <a:gd name="connsiteX178" fmla="*/ 523709 w 804399"/>
              <a:gd name="connsiteY178" fmla="*/ 495120 h 1111312"/>
              <a:gd name="connsiteX179" fmla="*/ 485795 w 804399"/>
              <a:gd name="connsiteY179" fmla="*/ 537479 h 1111312"/>
              <a:gd name="connsiteX180" fmla="*/ 492100 w 804399"/>
              <a:gd name="connsiteY180" fmla="*/ 585891 h 1111312"/>
              <a:gd name="connsiteX181" fmla="*/ 539854 w 804399"/>
              <a:gd name="connsiteY181" fmla="*/ 630060 h 1111312"/>
              <a:gd name="connsiteX182" fmla="*/ 540282 w 804399"/>
              <a:gd name="connsiteY182" fmla="*/ 630083 h 1111312"/>
              <a:gd name="connsiteX183" fmla="*/ 540705 w 804399"/>
              <a:gd name="connsiteY183" fmla="*/ 630106 h 1111312"/>
              <a:gd name="connsiteX184" fmla="*/ 577939 w 804399"/>
              <a:gd name="connsiteY184" fmla="*/ 590675 h 1111312"/>
              <a:gd name="connsiteX185" fmla="*/ 572323 w 804399"/>
              <a:gd name="connsiteY185" fmla="*/ 538904 h 1111312"/>
              <a:gd name="connsiteX186" fmla="*/ 524583 w 804399"/>
              <a:gd name="connsiteY186" fmla="*/ 495129 h 1111312"/>
              <a:gd name="connsiteX187" fmla="*/ 740440 w 804399"/>
              <a:gd name="connsiteY187" fmla="*/ 1034578 h 1111312"/>
              <a:gd name="connsiteX188" fmla="*/ 700710 w 804399"/>
              <a:gd name="connsiteY188" fmla="*/ 885634 h 1111312"/>
              <a:gd name="connsiteX189" fmla="*/ 699593 w 804399"/>
              <a:gd name="connsiteY189" fmla="*/ 879352 h 1111312"/>
              <a:gd name="connsiteX190" fmla="*/ 682276 w 804399"/>
              <a:gd name="connsiteY190" fmla="*/ 765253 h 1111312"/>
              <a:gd name="connsiteX191" fmla="*/ 672226 w 804399"/>
              <a:gd name="connsiteY191" fmla="*/ 679046 h 1111312"/>
              <a:gd name="connsiteX192" fmla="*/ 625786 w 804399"/>
              <a:gd name="connsiteY192" fmla="*/ 634826 h 1111312"/>
              <a:gd name="connsiteX193" fmla="*/ 625358 w 804399"/>
              <a:gd name="connsiteY193" fmla="*/ 634803 h 1111312"/>
              <a:gd name="connsiteX194" fmla="*/ 624931 w 804399"/>
              <a:gd name="connsiteY194" fmla="*/ 634780 h 1111312"/>
              <a:gd name="connsiteX195" fmla="*/ 587935 w 804399"/>
              <a:gd name="connsiteY195" fmla="*/ 674377 h 1111312"/>
              <a:gd name="connsiteX196" fmla="*/ 593556 w 804399"/>
              <a:gd name="connsiteY196" fmla="*/ 716966 h 1111312"/>
              <a:gd name="connsiteX197" fmla="*/ 558384 w 804399"/>
              <a:gd name="connsiteY197" fmla="*/ 753451 h 1111312"/>
              <a:gd name="connsiteX198" fmla="*/ 557971 w 804399"/>
              <a:gd name="connsiteY198" fmla="*/ 753410 h 1111312"/>
              <a:gd name="connsiteX199" fmla="*/ 557557 w 804399"/>
              <a:gd name="connsiteY199" fmla="*/ 753369 h 1111312"/>
              <a:gd name="connsiteX200" fmla="*/ 509844 w 804399"/>
              <a:gd name="connsiteY200" fmla="*/ 708358 h 1111312"/>
              <a:gd name="connsiteX201" fmla="*/ 503796 w 804399"/>
              <a:gd name="connsiteY201" fmla="*/ 669207 h 1111312"/>
              <a:gd name="connsiteX202" fmla="*/ 455789 w 804399"/>
              <a:gd name="connsiteY202" fmla="*/ 625299 h 1111312"/>
              <a:gd name="connsiteX203" fmla="*/ 455366 w 804399"/>
              <a:gd name="connsiteY203" fmla="*/ 625276 h 1111312"/>
              <a:gd name="connsiteX204" fmla="*/ 454943 w 804399"/>
              <a:gd name="connsiteY204" fmla="*/ 625253 h 1111312"/>
              <a:gd name="connsiteX205" fmla="*/ 419901 w 804399"/>
              <a:gd name="connsiteY205" fmla="*/ 664533 h 1111312"/>
              <a:gd name="connsiteX206" fmla="*/ 426339 w 804399"/>
              <a:gd name="connsiteY206" fmla="*/ 701060 h 1111312"/>
              <a:gd name="connsiteX207" fmla="*/ 393075 w 804399"/>
              <a:gd name="connsiteY207" fmla="*/ 736902 h 1111312"/>
              <a:gd name="connsiteX208" fmla="*/ 392662 w 804399"/>
              <a:gd name="connsiteY208" fmla="*/ 736861 h 1111312"/>
              <a:gd name="connsiteX209" fmla="*/ 392248 w 804399"/>
              <a:gd name="connsiteY209" fmla="*/ 736819 h 1111312"/>
              <a:gd name="connsiteX210" fmla="*/ 342743 w 804399"/>
              <a:gd name="connsiteY210" fmla="*/ 692016 h 1111312"/>
              <a:gd name="connsiteX211" fmla="*/ 336010 w 804399"/>
              <a:gd name="connsiteY211" fmla="*/ 658673 h 1111312"/>
              <a:gd name="connsiteX212" fmla="*/ 286284 w 804399"/>
              <a:gd name="connsiteY212" fmla="*/ 615345 h 1111312"/>
              <a:gd name="connsiteX213" fmla="*/ 285861 w 804399"/>
              <a:gd name="connsiteY213" fmla="*/ 615322 h 1111312"/>
              <a:gd name="connsiteX214" fmla="*/ 285439 w 804399"/>
              <a:gd name="connsiteY214" fmla="*/ 615299 h 1111312"/>
              <a:gd name="connsiteX215" fmla="*/ 252561 w 804399"/>
              <a:gd name="connsiteY215" fmla="*/ 654013 h 1111312"/>
              <a:gd name="connsiteX216" fmla="*/ 259450 w 804399"/>
              <a:gd name="connsiteY216" fmla="*/ 684244 h 1111312"/>
              <a:gd name="connsiteX217" fmla="*/ 228240 w 804399"/>
              <a:gd name="connsiteY217" fmla="*/ 719448 h 1111312"/>
              <a:gd name="connsiteX218" fmla="*/ 227831 w 804399"/>
              <a:gd name="connsiteY218" fmla="*/ 719402 h 1111312"/>
              <a:gd name="connsiteX219" fmla="*/ 227417 w 804399"/>
              <a:gd name="connsiteY219" fmla="*/ 719356 h 1111312"/>
              <a:gd name="connsiteX220" fmla="*/ 175959 w 804399"/>
              <a:gd name="connsiteY220" fmla="*/ 674901 h 1111312"/>
              <a:gd name="connsiteX221" fmla="*/ 172452 w 804399"/>
              <a:gd name="connsiteY221" fmla="*/ 661339 h 1111312"/>
              <a:gd name="connsiteX222" fmla="*/ 169015 w 804399"/>
              <a:gd name="connsiteY222" fmla="*/ 647786 h 1111312"/>
              <a:gd name="connsiteX223" fmla="*/ 117400 w 804399"/>
              <a:gd name="connsiteY223" fmla="*/ 604917 h 1111312"/>
              <a:gd name="connsiteX224" fmla="*/ 116977 w 804399"/>
              <a:gd name="connsiteY224" fmla="*/ 604889 h 1111312"/>
              <a:gd name="connsiteX225" fmla="*/ 116554 w 804399"/>
              <a:gd name="connsiteY225" fmla="*/ 604862 h 1111312"/>
              <a:gd name="connsiteX226" fmla="*/ 85992 w 804399"/>
              <a:gd name="connsiteY226" fmla="*/ 642745 h 1111312"/>
              <a:gd name="connsiteX227" fmla="*/ 89209 w 804399"/>
              <a:gd name="connsiteY227" fmla="*/ 654110 h 1111312"/>
              <a:gd name="connsiteX228" fmla="*/ 104449 w 804399"/>
              <a:gd name="connsiteY228" fmla="*/ 705761 h 1111312"/>
              <a:gd name="connsiteX229" fmla="*/ 130075 w 804399"/>
              <a:gd name="connsiteY229" fmla="*/ 782919 h 1111312"/>
              <a:gd name="connsiteX230" fmla="*/ 134473 w 804399"/>
              <a:gd name="connsiteY230" fmla="*/ 794928 h 1111312"/>
              <a:gd name="connsiteX231" fmla="*/ 199622 w 804399"/>
              <a:gd name="connsiteY231" fmla="*/ 927460 h 1111312"/>
              <a:gd name="connsiteX232" fmla="*/ 256251 w 804399"/>
              <a:gd name="connsiteY232" fmla="*/ 974452 h 1111312"/>
              <a:gd name="connsiteX233" fmla="*/ 334107 w 804399"/>
              <a:gd name="connsiteY233" fmla="*/ 995610 h 1111312"/>
              <a:gd name="connsiteX234" fmla="*/ 412175 w 804399"/>
              <a:gd name="connsiteY234" fmla="*/ 1016277 h 1111312"/>
              <a:gd name="connsiteX235" fmla="*/ 490312 w 804399"/>
              <a:gd name="connsiteY235" fmla="*/ 1036319 h 1111312"/>
              <a:gd name="connsiteX236" fmla="*/ 568729 w 804399"/>
              <a:gd name="connsiteY236" fmla="*/ 1055870 h 1111312"/>
              <a:gd name="connsiteX237" fmla="*/ 647147 w 804399"/>
              <a:gd name="connsiteY237" fmla="*/ 1074933 h 1111312"/>
              <a:gd name="connsiteX238" fmla="*/ 725633 w 804399"/>
              <a:gd name="connsiteY238" fmla="*/ 1093435 h 1111312"/>
              <a:gd name="connsiteX239" fmla="*/ 804399 w 804399"/>
              <a:gd name="connsiteY239" fmla="*/ 1111313 h 1111312"/>
              <a:gd name="connsiteX240" fmla="*/ 740436 w 804399"/>
              <a:gd name="connsiteY240" fmla="*/ 1034573 h 111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804399" h="1111312">
                <a:moveTo>
                  <a:pt x="141311" y="530682"/>
                </a:moveTo>
                <a:cubicBezTo>
                  <a:pt x="136486" y="509270"/>
                  <a:pt x="153012" y="488962"/>
                  <a:pt x="174957" y="489330"/>
                </a:cubicBezTo>
                <a:cubicBezTo>
                  <a:pt x="175104" y="489330"/>
                  <a:pt x="175246" y="489334"/>
                  <a:pt x="175393" y="489339"/>
                </a:cubicBezTo>
                <a:cubicBezTo>
                  <a:pt x="175540" y="489343"/>
                  <a:pt x="175683" y="489343"/>
                  <a:pt x="175825" y="489348"/>
                </a:cubicBezTo>
                <a:cubicBezTo>
                  <a:pt x="200863" y="489771"/>
                  <a:pt x="222196" y="507657"/>
                  <a:pt x="227063" y="532221"/>
                </a:cubicBezTo>
                <a:cubicBezTo>
                  <a:pt x="229715" y="545604"/>
                  <a:pt x="232376" y="558831"/>
                  <a:pt x="235042" y="571883"/>
                </a:cubicBezTo>
                <a:cubicBezTo>
                  <a:pt x="239256" y="592513"/>
                  <a:pt x="222771" y="611484"/>
                  <a:pt x="201755" y="610193"/>
                </a:cubicBezTo>
                <a:cubicBezTo>
                  <a:pt x="201612" y="610184"/>
                  <a:pt x="201474" y="610175"/>
                  <a:pt x="201332" y="610165"/>
                </a:cubicBezTo>
                <a:cubicBezTo>
                  <a:pt x="201189" y="610156"/>
                  <a:pt x="201051" y="610147"/>
                  <a:pt x="200909" y="610138"/>
                </a:cubicBezTo>
                <a:cubicBezTo>
                  <a:pt x="176051" y="608612"/>
                  <a:pt x="155140" y="590937"/>
                  <a:pt x="149524" y="566671"/>
                </a:cubicBezTo>
                <a:cubicBezTo>
                  <a:pt x="146780" y="554819"/>
                  <a:pt x="144041" y="542819"/>
                  <a:pt x="141307" y="530682"/>
                </a:cubicBezTo>
                <a:close/>
                <a:moveTo>
                  <a:pt x="320564" y="576322"/>
                </a:moveTo>
                <a:cubicBezTo>
                  <a:pt x="324930" y="600680"/>
                  <a:pt x="345431" y="618861"/>
                  <a:pt x="370133" y="620322"/>
                </a:cubicBezTo>
                <a:cubicBezTo>
                  <a:pt x="370276" y="620331"/>
                  <a:pt x="370418" y="620340"/>
                  <a:pt x="370556" y="620345"/>
                </a:cubicBezTo>
                <a:cubicBezTo>
                  <a:pt x="370694" y="620349"/>
                  <a:pt x="370837" y="620363"/>
                  <a:pt x="370979" y="620368"/>
                </a:cubicBezTo>
                <a:cubicBezTo>
                  <a:pt x="392501" y="621645"/>
                  <a:pt x="409671" y="602729"/>
                  <a:pt x="406353" y="581428"/>
                </a:cubicBezTo>
                <a:cubicBezTo>
                  <a:pt x="404013" y="566391"/>
                  <a:pt x="401692" y="551128"/>
                  <a:pt x="399385" y="535673"/>
                </a:cubicBezTo>
                <a:cubicBezTo>
                  <a:pt x="395713" y="511072"/>
                  <a:pt x="374807" y="492689"/>
                  <a:pt x="349940" y="492271"/>
                </a:cubicBezTo>
                <a:cubicBezTo>
                  <a:pt x="349793" y="492271"/>
                  <a:pt x="349650" y="492266"/>
                  <a:pt x="349503" y="492262"/>
                </a:cubicBezTo>
                <a:cubicBezTo>
                  <a:pt x="349356" y="492257"/>
                  <a:pt x="349214" y="492257"/>
                  <a:pt x="349067" y="492252"/>
                </a:cubicBezTo>
                <a:cubicBezTo>
                  <a:pt x="326612" y="491875"/>
                  <a:pt x="309341" y="512060"/>
                  <a:pt x="313155" y="534189"/>
                </a:cubicBezTo>
                <a:cubicBezTo>
                  <a:pt x="315610" y="548408"/>
                  <a:pt x="318073" y="562457"/>
                  <a:pt x="320559" y="576313"/>
                </a:cubicBezTo>
                <a:close/>
                <a:moveTo>
                  <a:pt x="395157" y="444916"/>
                </a:moveTo>
                <a:cubicBezTo>
                  <a:pt x="397919" y="464660"/>
                  <a:pt x="414639" y="479430"/>
                  <a:pt x="434575" y="479743"/>
                </a:cubicBezTo>
                <a:cubicBezTo>
                  <a:pt x="434690" y="479743"/>
                  <a:pt x="434809" y="479743"/>
                  <a:pt x="434924" y="479747"/>
                </a:cubicBezTo>
                <a:cubicBezTo>
                  <a:pt x="435039" y="479752"/>
                  <a:pt x="435159" y="479747"/>
                  <a:pt x="435274" y="479752"/>
                </a:cubicBezTo>
                <a:cubicBezTo>
                  <a:pt x="453537" y="480037"/>
                  <a:pt x="467880" y="464209"/>
                  <a:pt x="465739" y="446070"/>
                </a:cubicBezTo>
                <a:cubicBezTo>
                  <a:pt x="464048" y="431759"/>
                  <a:pt x="462370" y="417310"/>
                  <a:pt x="460693" y="402750"/>
                </a:cubicBezTo>
                <a:cubicBezTo>
                  <a:pt x="458390" y="382727"/>
                  <a:pt x="441220" y="367689"/>
                  <a:pt x="421068" y="368135"/>
                </a:cubicBezTo>
                <a:cubicBezTo>
                  <a:pt x="420949" y="368135"/>
                  <a:pt x="420829" y="368140"/>
                  <a:pt x="420710" y="368144"/>
                </a:cubicBezTo>
                <a:cubicBezTo>
                  <a:pt x="420590" y="368149"/>
                  <a:pt x="420471" y="368149"/>
                  <a:pt x="420351" y="368154"/>
                </a:cubicBezTo>
                <a:cubicBezTo>
                  <a:pt x="401352" y="368576"/>
                  <a:pt x="386977" y="385493"/>
                  <a:pt x="389546" y="404322"/>
                </a:cubicBezTo>
                <a:cubicBezTo>
                  <a:pt x="391407" y="417962"/>
                  <a:pt x="393278" y="431501"/>
                  <a:pt x="395157" y="444912"/>
                </a:cubicBezTo>
                <a:close/>
                <a:moveTo>
                  <a:pt x="218731" y="443041"/>
                </a:moveTo>
                <a:cubicBezTo>
                  <a:pt x="222449" y="462812"/>
                  <a:pt x="239545" y="477220"/>
                  <a:pt x="259661" y="477555"/>
                </a:cubicBezTo>
                <a:cubicBezTo>
                  <a:pt x="259776" y="477555"/>
                  <a:pt x="259895" y="477555"/>
                  <a:pt x="260010" y="477560"/>
                </a:cubicBezTo>
                <a:cubicBezTo>
                  <a:pt x="260125" y="477564"/>
                  <a:pt x="260245" y="477560"/>
                  <a:pt x="260360" y="477564"/>
                </a:cubicBezTo>
                <a:cubicBezTo>
                  <a:pt x="278283" y="477868"/>
                  <a:pt x="292116" y="461907"/>
                  <a:pt x="289225" y="444213"/>
                </a:cubicBezTo>
                <a:cubicBezTo>
                  <a:pt x="287153" y="431543"/>
                  <a:pt x="285085" y="418762"/>
                  <a:pt x="283021" y="405889"/>
                </a:cubicBezTo>
                <a:cubicBezTo>
                  <a:pt x="279800" y="385815"/>
                  <a:pt x="262239" y="371150"/>
                  <a:pt x="241917" y="371646"/>
                </a:cubicBezTo>
                <a:cubicBezTo>
                  <a:pt x="241797" y="371646"/>
                  <a:pt x="241678" y="371651"/>
                  <a:pt x="241558" y="371655"/>
                </a:cubicBezTo>
                <a:cubicBezTo>
                  <a:pt x="241439" y="371660"/>
                  <a:pt x="241319" y="371660"/>
                  <a:pt x="241200" y="371665"/>
                </a:cubicBezTo>
                <a:cubicBezTo>
                  <a:pt x="222541" y="372124"/>
                  <a:pt x="208731" y="389207"/>
                  <a:pt x="212123" y="407562"/>
                </a:cubicBezTo>
                <a:cubicBezTo>
                  <a:pt x="214324" y="419470"/>
                  <a:pt x="216525" y="431299"/>
                  <a:pt x="218736" y="443032"/>
                </a:cubicBezTo>
                <a:close/>
                <a:moveTo>
                  <a:pt x="42802" y="441309"/>
                </a:moveTo>
                <a:cubicBezTo>
                  <a:pt x="47590" y="461020"/>
                  <a:pt x="65063" y="475014"/>
                  <a:pt x="85349" y="475368"/>
                </a:cubicBezTo>
                <a:cubicBezTo>
                  <a:pt x="85464" y="475368"/>
                  <a:pt x="85579" y="475368"/>
                  <a:pt x="85698" y="475372"/>
                </a:cubicBezTo>
                <a:cubicBezTo>
                  <a:pt x="85818" y="475377"/>
                  <a:pt x="85928" y="475372"/>
                  <a:pt x="86043" y="475377"/>
                </a:cubicBezTo>
                <a:cubicBezTo>
                  <a:pt x="103580" y="475685"/>
                  <a:pt x="116834" y="459604"/>
                  <a:pt x="113153" y="442458"/>
                </a:cubicBezTo>
                <a:cubicBezTo>
                  <a:pt x="110796" y="431469"/>
                  <a:pt x="108433" y="420384"/>
                  <a:pt x="106076" y="409221"/>
                </a:cubicBezTo>
                <a:cubicBezTo>
                  <a:pt x="101834" y="389165"/>
                  <a:pt x="83874" y="374955"/>
                  <a:pt x="63381" y="375497"/>
                </a:cubicBezTo>
                <a:cubicBezTo>
                  <a:pt x="63262" y="375497"/>
                  <a:pt x="63142" y="375502"/>
                  <a:pt x="63023" y="375507"/>
                </a:cubicBezTo>
                <a:cubicBezTo>
                  <a:pt x="62903" y="375511"/>
                  <a:pt x="62784" y="375511"/>
                  <a:pt x="62664" y="375516"/>
                </a:cubicBezTo>
                <a:cubicBezTo>
                  <a:pt x="44392" y="375998"/>
                  <a:pt x="31220" y="393237"/>
                  <a:pt x="35490" y="411009"/>
                </a:cubicBezTo>
                <a:cubicBezTo>
                  <a:pt x="37930" y="421175"/>
                  <a:pt x="40370" y="431281"/>
                  <a:pt x="42806" y="441309"/>
                </a:cubicBezTo>
                <a:close/>
                <a:moveTo>
                  <a:pt x="112551" y="310675"/>
                </a:moveTo>
                <a:cubicBezTo>
                  <a:pt x="115708" y="325749"/>
                  <a:pt x="129188" y="336415"/>
                  <a:pt x="144584" y="336020"/>
                </a:cubicBezTo>
                <a:lnTo>
                  <a:pt x="144850" y="336011"/>
                </a:lnTo>
                <a:cubicBezTo>
                  <a:pt x="144937" y="336011"/>
                  <a:pt x="145029" y="336006"/>
                  <a:pt x="145117" y="336002"/>
                </a:cubicBezTo>
                <a:cubicBezTo>
                  <a:pt x="159079" y="335643"/>
                  <a:pt x="169437" y="322927"/>
                  <a:pt x="166933" y="309186"/>
                </a:cubicBezTo>
                <a:cubicBezTo>
                  <a:pt x="165499" y="301331"/>
                  <a:pt x="164019" y="293229"/>
                  <a:pt x="162934" y="287287"/>
                </a:cubicBezTo>
                <a:cubicBezTo>
                  <a:pt x="160131" y="271914"/>
                  <a:pt x="146243" y="261086"/>
                  <a:pt x="130649" y="262111"/>
                </a:cubicBezTo>
                <a:lnTo>
                  <a:pt x="130373" y="262130"/>
                </a:lnTo>
                <a:cubicBezTo>
                  <a:pt x="130282" y="262134"/>
                  <a:pt x="130190" y="262143"/>
                  <a:pt x="130098" y="262148"/>
                </a:cubicBezTo>
                <a:cubicBezTo>
                  <a:pt x="115658" y="263099"/>
                  <a:pt x="105414" y="276620"/>
                  <a:pt x="108383" y="290784"/>
                </a:cubicBezTo>
                <a:cubicBezTo>
                  <a:pt x="109362" y="295453"/>
                  <a:pt x="110943" y="303004"/>
                  <a:pt x="112547" y="310665"/>
                </a:cubicBezTo>
                <a:close/>
                <a:moveTo>
                  <a:pt x="294083" y="304424"/>
                </a:moveTo>
                <a:cubicBezTo>
                  <a:pt x="296464" y="319526"/>
                  <a:pt x="309663" y="330519"/>
                  <a:pt x="324948" y="330151"/>
                </a:cubicBezTo>
                <a:cubicBezTo>
                  <a:pt x="325040" y="330151"/>
                  <a:pt x="325127" y="330151"/>
                  <a:pt x="325219" y="330147"/>
                </a:cubicBezTo>
                <a:cubicBezTo>
                  <a:pt x="325311" y="330142"/>
                  <a:pt x="325399" y="330147"/>
                  <a:pt x="325490" y="330142"/>
                </a:cubicBezTo>
                <a:cubicBezTo>
                  <a:pt x="339728" y="329802"/>
                  <a:pt x="350514" y="317173"/>
                  <a:pt x="348607" y="303059"/>
                </a:cubicBezTo>
                <a:cubicBezTo>
                  <a:pt x="347329" y="293601"/>
                  <a:pt x="345992" y="283720"/>
                  <a:pt x="345133" y="277332"/>
                </a:cubicBezTo>
                <a:cubicBezTo>
                  <a:pt x="343065" y="261973"/>
                  <a:pt x="329484" y="250806"/>
                  <a:pt x="314019" y="251771"/>
                </a:cubicBezTo>
                <a:cubicBezTo>
                  <a:pt x="313928" y="251775"/>
                  <a:pt x="313836" y="251785"/>
                  <a:pt x="313744" y="251789"/>
                </a:cubicBezTo>
                <a:cubicBezTo>
                  <a:pt x="313652" y="251794"/>
                  <a:pt x="313560" y="251803"/>
                  <a:pt x="313468" y="251808"/>
                </a:cubicBezTo>
                <a:cubicBezTo>
                  <a:pt x="298766" y="252727"/>
                  <a:pt x="288053" y="266128"/>
                  <a:pt x="290347" y="280678"/>
                </a:cubicBezTo>
                <a:cubicBezTo>
                  <a:pt x="291261" y="286483"/>
                  <a:pt x="292695" y="295568"/>
                  <a:pt x="294088" y="304429"/>
                </a:cubicBezTo>
                <a:close/>
                <a:moveTo>
                  <a:pt x="376273" y="163234"/>
                </a:moveTo>
                <a:cubicBezTo>
                  <a:pt x="377684" y="173469"/>
                  <a:pt x="386738" y="180886"/>
                  <a:pt x="397051" y="180280"/>
                </a:cubicBezTo>
                <a:cubicBezTo>
                  <a:pt x="397110" y="180280"/>
                  <a:pt x="397175" y="180270"/>
                  <a:pt x="397235" y="180270"/>
                </a:cubicBezTo>
                <a:cubicBezTo>
                  <a:pt x="397294" y="180270"/>
                  <a:pt x="397359" y="180261"/>
                  <a:pt x="397418" y="180261"/>
                </a:cubicBezTo>
                <a:cubicBezTo>
                  <a:pt x="407364" y="179677"/>
                  <a:pt x="414772" y="170854"/>
                  <a:pt x="413623" y="160959"/>
                </a:cubicBezTo>
                <a:cubicBezTo>
                  <a:pt x="412970" y="155366"/>
                  <a:pt x="412318" y="149791"/>
                  <a:pt x="411656" y="144244"/>
                </a:cubicBezTo>
                <a:cubicBezTo>
                  <a:pt x="410415" y="133807"/>
                  <a:pt x="401072" y="126261"/>
                  <a:pt x="390608" y="127254"/>
                </a:cubicBezTo>
                <a:cubicBezTo>
                  <a:pt x="390543" y="127258"/>
                  <a:pt x="390479" y="127268"/>
                  <a:pt x="390419" y="127272"/>
                </a:cubicBezTo>
                <a:cubicBezTo>
                  <a:pt x="390359" y="127277"/>
                  <a:pt x="390290" y="127286"/>
                  <a:pt x="390231" y="127291"/>
                </a:cubicBezTo>
                <a:cubicBezTo>
                  <a:pt x="380014" y="128260"/>
                  <a:pt x="372684" y="137562"/>
                  <a:pt x="374113" y="147723"/>
                </a:cubicBezTo>
                <a:cubicBezTo>
                  <a:pt x="374840" y="152875"/>
                  <a:pt x="375556" y="158050"/>
                  <a:pt x="376273" y="163234"/>
                </a:cubicBezTo>
                <a:close/>
                <a:moveTo>
                  <a:pt x="189415" y="177127"/>
                </a:moveTo>
                <a:cubicBezTo>
                  <a:pt x="191327" y="187371"/>
                  <a:pt x="200587" y="194563"/>
                  <a:pt x="210983" y="193901"/>
                </a:cubicBezTo>
                <a:cubicBezTo>
                  <a:pt x="211043" y="193901"/>
                  <a:pt x="211107" y="193892"/>
                  <a:pt x="211167" y="193888"/>
                </a:cubicBezTo>
                <a:cubicBezTo>
                  <a:pt x="211226" y="193883"/>
                  <a:pt x="211291" y="193878"/>
                  <a:pt x="211350" y="193874"/>
                </a:cubicBezTo>
                <a:cubicBezTo>
                  <a:pt x="221144" y="193249"/>
                  <a:pt x="228277" y="184333"/>
                  <a:pt x="226719" y="174645"/>
                </a:cubicBezTo>
                <a:cubicBezTo>
                  <a:pt x="225956" y="169911"/>
                  <a:pt x="225193" y="165192"/>
                  <a:pt x="224421" y="160490"/>
                </a:cubicBezTo>
                <a:cubicBezTo>
                  <a:pt x="222702" y="150021"/>
                  <a:pt x="213129" y="142686"/>
                  <a:pt x="202573" y="143775"/>
                </a:cubicBezTo>
                <a:cubicBezTo>
                  <a:pt x="202508" y="143780"/>
                  <a:pt x="202449" y="143789"/>
                  <a:pt x="202384" y="143794"/>
                </a:cubicBezTo>
                <a:cubicBezTo>
                  <a:pt x="202320" y="143798"/>
                  <a:pt x="202260" y="143808"/>
                  <a:pt x="202196" y="143812"/>
                </a:cubicBezTo>
                <a:cubicBezTo>
                  <a:pt x="192131" y="144851"/>
                  <a:pt x="185109" y="154272"/>
                  <a:pt x="186988" y="164217"/>
                </a:cubicBezTo>
                <a:cubicBezTo>
                  <a:pt x="187797" y="168505"/>
                  <a:pt x="188606" y="172811"/>
                  <a:pt x="189410" y="177127"/>
                </a:cubicBezTo>
                <a:close/>
                <a:moveTo>
                  <a:pt x="2975" y="192008"/>
                </a:moveTo>
                <a:cubicBezTo>
                  <a:pt x="5438" y="202224"/>
                  <a:pt x="14928" y="209159"/>
                  <a:pt x="25411" y="208438"/>
                </a:cubicBezTo>
                <a:cubicBezTo>
                  <a:pt x="25471" y="208438"/>
                  <a:pt x="25535" y="208428"/>
                  <a:pt x="25595" y="208424"/>
                </a:cubicBezTo>
                <a:cubicBezTo>
                  <a:pt x="25655" y="208419"/>
                  <a:pt x="25719" y="208415"/>
                  <a:pt x="25779" y="208410"/>
                </a:cubicBezTo>
                <a:cubicBezTo>
                  <a:pt x="35412" y="207748"/>
                  <a:pt x="42213" y="198704"/>
                  <a:pt x="40200" y="189260"/>
                </a:cubicBezTo>
                <a:cubicBezTo>
                  <a:pt x="39387" y="185436"/>
                  <a:pt x="38569" y="181621"/>
                  <a:pt x="37746" y="177816"/>
                </a:cubicBezTo>
                <a:cubicBezTo>
                  <a:pt x="35485" y="167342"/>
                  <a:pt x="25696" y="160256"/>
                  <a:pt x="15048" y="161409"/>
                </a:cubicBezTo>
                <a:cubicBezTo>
                  <a:pt x="14984" y="161414"/>
                  <a:pt x="14924" y="161423"/>
                  <a:pt x="14859" y="161428"/>
                </a:cubicBezTo>
                <a:cubicBezTo>
                  <a:pt x="14795" y="161432"/>
                  <a:pt x="14735" y="161442"/>
                  <a:pt x="14671" y="161446"/>
                </a:cubicBezTo>
                <a:cubicBezTo>
                  <a:pt x="4809" y="162512"/>
                  <a:pt x="-1874" y="172012"/>
                  <a:pt x="470" y="181649"/>
                </a:cubicBezTo>
                <a:cubicBezTo>
                  <a:pt x="1307" y="185091"/>
                  <a:pt x="2143" y="188543"/>
                  <a:pt x="2975" y="192003"/>
                </a:cubicBezTo>
                <a:close/>
                <a:moveTo>
                  <a:pt x="86305" y="46226"/>
                </a:moveTo>
                <a:lnTo>
                  <a:pt x="86208" y="46240"/>
                </a:lnTo>
                <a:lnTo>
                  <a:pt x="86112" y="46254"/>
                </a:lnTo>
                <a:cubicBezTo>
                  <a:pt x="80988" y="46985"/>
                  <a:pt x="77582" y="51943"/>
                  <a:pt x="78759" y="56985"/>
                </a:cubicBezTo>
                <a:cubicBezTo>
                  <a:pt x="79094" y="58433"/>
                  <a:pt x="79434" y="59885"/>
                  <a:pt x="79765" y="61346"/>
                </a:cubicBezTo>
                <a:cubicBezTo>
                  <a:pt x="80960" y="66567"/>
                  <a:pt x="85854" y="70069"/>
                  <a:pt x="91176" y="69504"/>
                </a:cubicBezTo>
                <a:cubicBezTo>
                  <a:pt x="91209" y="69504"/>
                  <a:pt x="91241" y="69499"/>
                  <a:pt x="91273" y="69495"/>
                </a:cubicBezTo>
                <a:cubicBezTo>
                  <a:pt x="91305" y="69490"/>
                  <a:pt x="91337" y="69490"/>
                  <a:pt x="91369" y="69485"/>
                </a:cubicBezTo>
                <a:cubicBezTo>
                  <a:pt x="96397" y="68952"/>
                  <a:pt x="99899" y="64223"/>
                  <a:pt x="98902" y="59264"/>
                </a:cubicBezTo>
                <a:cubicBezTo>
                  <a:pt x="98576" y="57637"/>
                  <a:pt x="98245" y="56015"/>
                  <a:pt x="97914" y="54407"/>
                </a:cubicBezTo>
                <a:cubicBezTo>
                  <a:pt x="96811" y="49039"/>
                  <a:pt x="91732" y="45450"/>
                  <a:pt x="86305" y="46226"/>
                </a:cubicBezTo>
                <a:close/>
                <a:moveTo>
                  <a:pt x="278421" y="22379"/>
                </a:moveTo>
                <a:lnTo>
                  <a:pt x="278324" y="22393"/>
                </a:lnTo>
                <a:lnTo>
                  <a:pt x="278228" y="22407"/>
                </a:lnTo>
                <a:cubicBezTo>
                  <a:pt x="273007" y="23105"/>
                  <a:pt x="269445" y="28023"/>
                  <a:pt x="270378" y="33202"/>
                </a:cubicBezTo>
                <a:cubicBezTo>
                  <a:pt x="270714" y="35059"/>
                  <a:pt x="271045" y="36934"/>
                  <a:pt x="271376" y="38818"/>
                </a:cubicBezTo>
                <a:cubicBezTo>
                  <a:pt x="272290" y="44043"/>
                  <a:pt x="277070" y="47678"/>
                  <a:pt x="282350" y="47159"/>
                </a:cubicBezTo>
                <a:cubicBezTo>
                  <a:pt x="282382" y="47159"/>
                  <a:pt x="282415" y="47155"/>
                  <a:pt x="282447" y="47150"/>
                </a:cubicBezTo>
                <a:cubicBezTo>
                  <a:pt x="282479" y="47145"/>
                  <a:pt x="282511" y="47145"/>
                  <a:pt x="282543" y="47141"/>
                </a:cubicBezTo>
                <a:cubicBezTo>
                  <a:pt x="287658" y="46640"/>
                  <a:pt x="291321" y="41952"/>
                  <a:pt x="290549" y="36874"/>
                </a:cubicBezTo>
                <a:cubicBezTo>
                  <a:pt x="290236" y="34797"/>
                  <a:pt x="289919" y="32738"/>
                  <a:pt x="289593" y="30693"/>
                </a:cubicBezTo>
                <a:cubicBezTo>
                  <a:pt x="288752" y="25348"/>
                  <a:pt x="283784" y="21667"/>
                  <a:pt x="278421" y="22384"/>
                </a:cubicBezTo>
                <a:close/>
                <a:moveTo>
                  <a:pt x="481718" y="8537"/>
                </a:moveTo>
                <a:cubicBezTo>
                  <a:pt x="481116" y="3210"/>
                  <a:pt x="476268" y="-591"/>
                  <a:pt x="470946" y="76"/>
                </a:cubicBezTo>
                <a:lnTo>
                  <a:pt x="470849" y="90"/>
                </a:lnTo>
                <a:lnTo>
                  <a:pt x="470753" y="103"/>
                </a:lnTo>
                <a:cubicBezTo>
                  <a:pt x="465463" y="765"/>
                  <a:pt x="461740" y="5618"/>
                  <a:pt x="462453" y="10899"/>
                </a:cubicBezTo>
                <a:cubicBezTo>
                  <a:pt x="462761" y="13178"/>
                  <a:pt x="463059" y="15476"/>
                  <a:pt x="463358" y="17797"/>
                </a:cubicBezTo>
                <a:cubicBezTo>
                  <a:pt x="464029" y="23009"/>
                  <a:pt x="468694" y="26750"/>
                  <a:pt x="473928" y="26272"/>
                </a:cubicBezTo>
                <a:cubicBezTo>
                  <a:pt x="473961" y="26272"/>
                  <a:pt x="473993" y="26267"/>
                  <a:pt x="474025" y="26262"/>
                </a:cubicBezTo>
                <a:cubicBezTo>
                  <a:pt x="474057" y="26258"/>
                  <a:pt x="474089" y="26258"/>
                  <a:pt x="474121" y="26253"/>
                </a:cubicBezTo>
                <a:cubicBezTo>
                  <a:pt x="479296" y="25775"/>
                  <a:pt x="483097" y="21161"/>
                  <a:pt x="482545" y="15995"/>
                </a:cubicBezTo>
                <a:cubicBezTo>
                  <a:pt x="482279" y="13491"/>
                  <a:pt x="482003" y="11004"/>
                  <a:pt x="481727" y="8541"/>
                </a:cubicBezTo>
                <a:close/>
                <a:moveTo>
                  <a:pt x="599337" y="129028"/>
                </a:moveTo>
                <a:cubicBezTo>
                  <a:pt x="598524" y="118637"/>
                  <a:pt x="589383" y="110902"/>
                  <a:pt x="579001" y="111830"/>
                </a:cubicBezTo>
                <a:cubicBezTo>
                  <a:pt x="578937" y="111835"/>
                  <a:pt x="578872" y="111840"/>
                  <a:pt x="578812" y="111849"/>
                </a:cubicBezTo>
                <a:cubicBezTo>
                  <a:pt x="578753" y="111858"/>
                  <a:pt x="578684" y="111858"/>
                  <a:pt x="578624" y="111867"/>
                </a:cubicBezTo>
                <a:cubicBezTo>
                  <a:pt x="568270" y="112791"/>
                  <a:pt x="560668" y="121987"/>
                  <a:pt x="561680" y="132328"/>
                </a:cubicBezTo>
                <a:cubicBezTo>
                  <a:pt x="562268" y="138316"/>
                  <a:pt x="562847" y="144332"/>
                  <a:pt x="563421" y="150361"/>
                </a:cubicBezTo>
                <a:cubicBezTo>
                  <a:pt x="564391" y="160559"/>
                  <a:pt x="573247" y="168170"/>
                  <a:pt x="583477" y="167609"/>
                </a:cubicBezTo>
                <a:cubicBezTo>
                  <a:pt x="583537" y="167609"/>
                  <a:pt x="583601" y="167604"/>
                  <a:pt x="583661" y="167600"/>
                </a:cubicBezTo>
                <a:cubicBezTo>
                  <a:pt x="583721" y="167595"/>
                  <a:pt x="583785" y="167595"/>
                  <a:pt x="583845" y="167591"/>
                </a:cubicBezTo>
                <a:cubicBezTo>
                  <a:pt x="593919" y="167039"/>
                  <a:pt x="601571" y="158316"/>
                  <a:pt x="600812" y="148256"/>
                </a:cubicBezTo>
                <a:cubicBezTo>
                  <a:pt x="600330" y="141827"/>
                  <a:pt x="599838" y="135416"/>
                  <a:pt x="599337" y="129037"/>
                </a:cubicBezTo>
                <a:close/>
                <a:moveTo>
                  <a:pt x="527859" y="267975"/>
                </a:moveTo>
                <a:cubicBezTo>
                  <a:pt x="526435" y="252685"/>
                  <a:pt x="513167" y="241251"/>
                  <a:pt x="497840" y="242138"/>
                </a:cubicBezTo>
                <a:cubicBezTo>
                  <a:pt x="497748" y="242143"/>
                  <a:pt x="497656" y="242147"/>
                  <a:pt x="497564" y="242152"/>
                </a:cubicBezTo>
                <a:lnTo>
                  <a:pt x="497289" y="242166"/>
                </a:lnTo>
                <a:cubicBezTo>
                  <a:pt x="482371" y="243030"/>
                  <a:pt x="471235" y="256238"/>
                  <a:pt x="472908" y="271091"/>
                </a:cubicBezTo>
                <a:cubicBezTo>
                  <a:pt x="473947" y="280320"/>
                  <a:pt x="474990" y="289539"/>
                  <a:pt x="476029" y="298735"/>
                </a:cubicBezTo>
                <a:cubicBezTo>
                  <a:pt x="477729" y="313786"/>
                  <a:pt x="490657" y="325050"/>
                  <a:pt x="505800" y="324715"/>
                </a:cubicBezTo>
                <a:cubicBezTo>
                  <a:pt x="505892" y="324715"/>
                  <a:pt x="505984" y="324715"/>
                  <a:pt x="506071" y="324710"/>
                </a:cubicBezTo>
                <a:cubicBezTo>
                  <a:pt x="506158" y="324705"/>
                  <a:pt x="506250" y="324710"/>
                  <a:pt x="506342" y="324705"/>
                </a:cubicBezTo>
                <a:cubicBezTo>
                  <a:pt x="520787" y="324388"/>
                  <a:pt x="531945" y="311915"/>
                  <a:pt x="530608" y="297531"/>
                </a:cubicBezTo>
                <a:cubicBezTo>
                  <a:pt x="529624" y="286942"/>
                  <a:pt x="528563" y="275513"/>
                  <a:pt x="527859" y="267975"/>
                </a:cubicBezTo>
                <a:close/>
                <a:moveTo>
                  <a:pt x="638911" y="399795"/>
                </a:moveTo>
                <a:cubicBezTo>
                  <a:pt x="637417" y="379854"/>
                  <a:pt x="620588" y="364523"/>
                  <a:pt x="600596" y="364936"/>
                </a:cubicBezTo>
                <a:cubicBezTo>
                  <a:pt x="600477" y="364936"/>
                  <a:pt x="600357" y="364941"/>
                  <a:pt x="600238" y="364946"/>
                </a:cubicBezTo>
                <a:cubicBezTo>
                  <a:pt x="600118" y="364950"/>
                  <a:pt x="599999" y="364950"/>
                  <a:pt x="599879" y="364955"/>
                </a:cubicBezTo>
                <a:cubicBezTo>
                  <a:pt x="580586" y="365359"/>
                  <a:pt x="565719" y="382124"/>
                  <a:pt x="567535" y="401339"/>
                </a:cubicBezTo>
                <a:cubicBezTo>
                  <a:pt x="568978" y="416629"/>
                  <a:pt x="570430" y="431800"/>
                  <a:pt x="571900" y="446819"/>
                </a:cubicBezTo>
                <a:cubicBezTo>
                  <a:pt x="573826" y="466516"/>
                  <a:pt x="590215" y="481590"/>
                  <a:pt x="610004" y="481907"/>
                </a:cubicBezTo>
                <a:cubicBezTo>
                  <a:pt x="610119" y="481907"/>
                  <a:pt x="610238" y="481907"/>
                  <a:pt x="610353" y="481912"/>
                </a:cubicBezTo>
                <a:cubicBezTo>
                  <a:pt x="610468" y="481917"/>
                  <a:pt x="610587" y="481912"/>
                  <a:pt x="610702" y="481917"/>
                </a:cubicBezTo>
                <a:cubicBezTo>
                  <a:pt x="629255" y="482215"/>
                  <a:pt x="644058" y="466525"/>
                  <a:pt x="642606" y="448028"/>
                </a:cubicBezTo>
                <a:cubicBezTo>
                  <a:pt x="641356" y="432094"/>
                  <a:pt x="640129" y="416004"/>
                  <a:pt x="638916" y="399795"/>
                </a:cubicBezTo>
                <a:close/>
                <a:moveTo>
                  <a:pt x="524583" y="495138"/>
                </a:moveTo>
                <a:cubicBezTo>
                  <a:pt x="524436" y="495138"/>
                  <a:pt x="524293" y="495134"/>
                  <a:pt x="524146" y="495129"/>
                </a:cubicBezTo>
                <a:cubicBezTo>
                  <a:pt x="523999" y="495125"/>
                  <a:pt x="523852" y="495125"/>
                  <a:pt x="523709" y="495120"/>
                </a:cubicBezTo>
                <a:cubicBezTo>
                  <a:pt x="500823" y="494739"/>
                  <a:pt x="482904" y="514776"/>
                  <a:pt x="485795" y="537479"/>
                </a:cubicBezTo>
                <a:cubicBezTo>
                  <a:pt x="487876" y="553835"/>
                  <a:pt x="489977" y="569985"/>
                  <a:pt x="492100" y="585891"/>
                </a:cubicBezTo>
                <a:cubicBezTo>
                  <a:pt x="495335" y="610179"/>
                  <a:pt x="515387" y="628705"/>
                  <a:pt x="539854" y="630060"/>
                </a:cubicBezTo>
                <a:cubicBezTo>
                  <a:pt x="539997" y="630070"/>
                  <a:pt x="540139" y="630074"/>
                  <a:pt x="540282" y="630083"/>
                </a:cubicBezTo>
                <a:cubicBezTo>
                  <a:pt x="540424" y="630093"/>
                  <a:pt x="540567" y="630097"/>
                  <a:pt x="540705" y="630106"/>
                </a:cubicBezTo>
                <a:cubicBezTo>
                  <a:pt x="562654" y="631324"/>
                  <a:pt x="580393" y="612523"/>
                  <a:pt x="577939" y="590675"/>
                </a:cubicBezTo>
                <a:cubicBezTo>
                  <a:pt x="576032" y="573675"/>
                  <a:pt x="574162" y="556404"/>
                  <a:pt x="572323" y="538904"/>
                </a:cubicBezTo>
                <a:cubicBezTo>
                  <a:pt x="569745" y="514358"/>
                  <a:pt x="549262" y="495543"/>
                  <a:pt x="524583" y="495129"/>
                </a:cubicBezTo>
                <a:close/>
                <a:moveTo>
                  <a:pt x="740440" y="1034578"/>
                </a:moveTo>
                <a:cubicBezTo>
                  <a:pt x="725150" y="997012"/>
                  <a:pt x="712089" y="946804"/>
                  <a:pt x="700710" y="885634"/>
                </a:cubicBezTo>
                <a:cubicBezTo>
                  <a:pt x="700292" y="883538"/>
                  <a:pt x="699942" y="881443"/>
                  <a:pt x="699593" y="879352"/>
                </a:cubicBezTo>
                <a:cubicBezTo>
                  <a:pt x="693311" y="844787"/>
                  <a:pt x="687585" y="806454"/>
                  <a:pt x="682276" y="765253"/>
                </a:cubicBezTo>
                <a:cubicBezTo>
                  <a:pt x="678738" y="737752"/>
                  <a:pt x="675397" y="708942"/>
                  <a:pt x="672226" y="679046"/>
                </a:cubicBezTo>
                <a:cubicBezTo>
                  <a:pt x="669666" y="654905"/>
                  <a:pt x="650024" y="636163"/>
                  <a:pt x="625786" y="634826"/>
                </a:cubicBezTo>
                <a:cubicBezTo>
                  <a:pt x="625643" y="634817"/>
                  <a:pt x="625501" y="634812"/>
                  <a:pt x="625358" y="634803"/>
                </a:cubicBezTo>
                <a:cubicBezTo>
                  <a:pt x="625216" y="634794"/>
                  <a:pt x="625073" y="634789"/>
                  <a:pt x="624931" y="634780"/>
                </a:cubicBezTo>
                <a:cubicBezTo>
                  <a:pt x="602940" y="633562"/>
                  <a:pt x="585155" y="652529"/>
                  <a:pt x="587935" y="674377"/>
                </a:cubicBezTo>
                <a:cubicBezTo>
                  <a:pt x="589778" y="688849"/>
                  <a:pt x="591648" y="703054"/>
                  <a:pt x="593556" y="716966"/>
                </a:cubicBezTo>
                <a:cubicBezTo>
                  <a:pt x="596387" y="737615"/>
                  <a:pt x="579130" y="755487"/>
                  <a:pt x="558384" y="753451"/>
                </a:cubicBezTo>
                <a:cubicBezTo>
                  <a:pt x="558247" y="753438"/>
                  <a:pt x="558109" y="753424"/>
                  <a:pt x="557971" y="753410"/>
                </a:cubicBezTo>
                <a:cubicBezTo>
                  <a:pt x="557833" y="753396"/>
                  <a:pt x="557695" y="753383"/>
                  <a:pt x="557557" y="753369"/>
                </a:cubicBezTo>
                <a:cubicBezTo>
                  <a:pt x="533255" y="750984"/>
                  <a:pt x="513695" y="732472"/>
                  <a:pt x="509844" y="708358"/>
                </a:cubicBezTo>
                <a:cubicBezTo>
                  <a:pt x="507799" y="695554"/>
                  <a:pt x="505786" y="682498"/>
                  <a:pt x="503796" y="669207"/>
                </a:cubicBezTo>
                <a:cubicBezTo>
                  <a:pt x="500184" y="645042"/>
                  <a:pt x="480183" y="626696"/>
                  <a:pt x="455789" y="625299"/>
                </a:cubicBezTo>
                <a:cubicBezTo>
                  <a:pt x="455647" y="625290"/>
                  <a:pt x="455504" y="625281"/>
                  <a:pt x="455366" y="625276"/>
                </a:cubicBezTo>
                <a:cubicBezTo>
                  <a:pt x="455228" y="625272"/>
                  <a:pt x="455081" y="625258"/>
                  <a:pt x="454943" y="625253"/>
                </a:cubicBezTo>
                <a:cubicBezTo>
                  <a:pt x="433334" y="624012"/>
                  <a:pt x="416247" y="643200"/>
                  <a:pt x="419901" y="664533"/>
                </a:cubicBezTo>
                <a:cubicBezTo>
                  <a:pt x="422024" y="676932"/>
                  <a:pt x="424170" y="689111"/>
                  <a:pt x="426339" y="701060"/>
                </a:cubicBezTo>
                <a:cubicBezTo>
                  <a:pt x="429979" y="721093"/>
                  <a:pt x="413329" y="739002"/>
                  <a:pt x="393075" y="736902"/>
                </a:cubicBezTo>
                <a:cubicBezTo>
                  <a:pt x="392938" y="736888"/>
                  <a:pt x="392800" y="736875"/>
                  <a:pt x="392662" y="736861"/>
                </a:cubicBezTo>
                <a:cubicBezTo>
                  <a:pt x="392524" y="736847"/>
                  <a:pt x="392386" y="736833"/>
                  <a:pt x="392248" y="736819"/>
                </a:cubicBezTo>
                <a:cubicBezTo>
                  <a:pt x="367734" y="734283"/>
                  <a:pt x="347738" y="716148"/>
                  <a:pt x="342743" y="692016"/>
                </a:cubicBezTo>
                <a:cubicBezTo>
                  <a:pt x="340482" y="681096"/>
                  <a:pt x="338239" y="669974"/>
                  <a:pt x="336010" y="658673"/>
                </a:cubicBezTo>
                <a:cubicBezTo>
                  <a:pt x="331267" y="634596"/>
                  <a:pt x="310779" y="616797"/>
                  <a:pt x="286284" y="615345"/>
                </a:cubicBezTo>
                <a:lnTo>
                  <a:pt x="285861" y="615322"/>
                </a:lnTo>
                <a:lnTo>
                  <a:pt x="285439" y="615299"/>
                </a:lnTo>
                <a:cubicBezTo>
                  <a:pt x="264335" y="614044"/>
                  <a:pt x="247951" y="633383"/>
                  <a:pt x="252561" y="654013"/>
                </a:cubicBezTo>
                <a:cubicBezTo>
                  <a:pt x="254849" y="664253"/>
                  <a:pt x="257142" y="674331"/>
                  <a:pt x="259450" y="684244"/>
                </a:cubicBezTo>
                <a:cubicBezTo>
                  <a:pt x="263953" y="703588"/>
                  <a:pt x="247983" y="721585"/>
                  <a:pt x="228240" y="719448"/>
                </a:cubicBezTo>
                <a:cubicBezTo>
                  <a:pt x="228102" y="719434"/>
                  <a:pt x="227964" y="719420"/>
                  <a:pt x="227831" y="719402"/>
                </a:cubicBezTo>
                <a:cubicBezTo>
                  <a:pt x="227698" y="719383"/>
                  <a:pt x="227555" y="719374"/>
                  <a:pt x="227417" y="719356"/>
                </a:cubicBezTo>
                <a:cubicBezTo>
                  <a:pt x="202683" y="716676"/>
                  <a:pt x="182236" y="698973"/>
                  <a:pt x="175959" y="674901"/>
                </a:cubicBezTo>
                <a:cubicBezTo>
                  <a:pt x="174787" y="670416"/>
                  <a:pt x="173619" y="665893"/>
                  <a:pt x="172452" y="661339"/>
                </a:cubicBezTo>
                <a:cubicBezTo>
                  <a:pt x="171303" y="656854"/>
                  <a:pt x="170159" y="652336"/>
                  <a:pt x="169015" y="647786"/>
                </a:cubicBezTo>
                <a:cubicBezTo>
                  <a:pt x="162980" y="623801"/>
                  <a:pt x="142088" y="606466"/>
                  <a:pt x="117400" y="604917"/>
                </a:cubicBezTo>
                <a:lnTo>
                  <a:pt x="116977" y="604889"/>
                </a:lnTo>
                <a:lnTo>
                  <a:pt x="116554" y="604862"/>
                </a:lnTo>
                <a:cubicBezTo>
                  <a:pt x="96048" y="603575"/>
                  <a:pt x="80432" y="622964"/>
                  <a:pt x="85992" y="642745"/>
                </a:cubicBezTo>
                <a:cubicBezTo>
                  <a:pt x="87063" y="646559"/>
                  <a:pt x="88134" y="650346"/>
                  <a:pt x="89209" y="654110"/>
                </a:cubicBezTo>
                <a:cubicBezTo>
                  <a:pt x="94278" y="671905"/>
                  <a:pt x="99357" y="689143"/>
                  <a:pt x="104449" y="705761"/>
                </a:cubicBezTo>
                <a:cubicBezTo>
                  <a:pt x="112969" y="733340"/>
                  <a:pt x="121485" y="759178"/>
                  <a:pt x="130075" y="782919"/>
                </a:cubicBezTo>
                <a:cubicBezTo>
                  <a:pt x="131541" y="786968"/>
                  <a:pt x="133007" y="791017"/>
                  <a:pt x="134473" y="794928"/>
                </a:cubicBezTo>
                <a:cubicBezTo>
                  <a:pt x="155558" y="851350"/>
                  <a:pt x="177135" y="896388"/>
                  <a:pt x="199622" y="927460"/>
                </a:cubicBezTo>
                <a:cubicBezTo>
                  <a:pt x="217849" y="952806"/>
                  <a:pt x="236632" y="968868"/>
                  <a:pt x="256251" y="974452"/>
                </a:cubicBezTo>
                <a:cubicBezTo>
                  <a:pt x="282226" y="981575"/>
                  <a:pt x="308132" y="988698"/>
                  <a:pt x="334107" y="995610"/>
                </a:cubicBezTo>
                <a:cubicBezTo>
                  <a:pt x="360152" y="1002591"/>
                  <a:pt x="386127" y="1009508"/>
                  <a:pt x="412175" y="1016277"/>
                </a:cubicBezTo>
                <a:cubicBezTo>
                  <a:pt x="438219" y="1023051"/>
                  <a:pt x="464268" y="1029752"/>
                  <a:pt x="490312" y="1036319"/>
                </a:cubicBezTo>
                <a:cubicBezTo>
                  <a:pt x="516425" y="1043025"/>
                  <a:pt x="542543" y="1049514"/>
                  <a:pt x="568729" y="1055870"/>
                </a:cubicBezTo>
                <a:cubicBezTo>
                  <a:pt x="594842" y="1062432"/>
                  <a:pt x="620960" y="1068719"/>
                  <a:pt x="647147" y="1074933"/>
                </a:cubicBezTo>
                <a:cubicBezTo>
                  <a:pt x="673333" y="1081215"/>
                  <a:pt x="699446" y="1087364"/>
                  <a:pt x="725633" y="1093435"/>
                </a:cubicBezTo>
                <a:cubicBezTo>
                  <a:pt x="751888" y="1099511"/>
                  <a:pt x="778144" y="1105444"/>
                  <a:pt x="804399" y="1111313"/>
                </a:cubicBezTo>
                <a:cubicBezTo>
                  <a:pt x="779610" y="1105586"/>
                  <a:pt x="758524" y="1078982"/>
                  <a:pt x="740436" y="1034573"/>
                </a:cubicBezTo>
                <a:close/>
              </a:path>
            </a:pathLst>
          </a:custGeom>
          <a:gradFill>
            <a:gsLst>
              <a:gs pos="0">
                <a:srgbClr val="3583B8"/>
              </a:gs>
              <a:gs pos="50000">
                <a:srgbClr val="42B0C7"/>
              </a:gs>
              <a:gs pos="100000">
                <a:srgbClr val="A1D7E3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E6A8F5-6EF4-7524-111C-B8669F0F0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4048" y="6532101"/>
            <a:ext cx="1282377" cy="21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24D3DA-927B-05EC-92B8-6D88FAD8A9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66292" y="4061478"/>
            <a:ext cx="4261407" cy="3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raphic 21">
            <a:extLst>
              <a:ext uri="{FF2B5EF4-FFF2-40B4-BE49-F238E27FC236}">
                <a16:creationId xmlns:a16="http://schemas.microsoft.com/office/drawing/2014/main" id="{FCE5A8B7-44FB-68DA-E350-B323F9304193}"/>
              </a:ext>
            </a:extLst>
          </p:cNvPr>
          <p:cNvSpPr/>
          <p:nvPr userDrawn="1"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EA851FF-0EDF-6902-F0CE-E3B2CB13CB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476" y="6532101"/>
            <a:ext cx="1657948" cy="2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ACE9F1-FD8E-3BD4-1164-D6FC7A8EF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304926"/>
            <a:ext cx="11593512" cy="3699074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7EC9AC2-D308-2BEC-4000-48C7DA595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004000"/>
            <a:ext cx="5928000" cy="1412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2400" b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>
              <a:defRPr lang="nl-NL" sz="2000">
                <a:solidFill>
                  <a:schemeClr val="bg1">
                    <a:lumMod val="50000"/>
                  </a:schemeClr>
                </a:solidFill>
              </a:defRPr>
            </a:lvl2pPr>
          </a:lstStyle>
          <a:p>
            <a:pPr marL="0" lvl="0" indent="0">
              <a:buNone/>
            </a:pPr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6FF53EE1-9D39-712C-4E92-DE6730573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9730" y="170042"/>
            <a:ext cx="1814270" cy="11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6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22">
          <p15:clr>
            <a:srgbClr val="5ACBF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1704-098C-B4A1-EBC8-C67CDAA1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449389"/>
            <a:ext cx="11593511" cy="4967286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2E01E9-FE00-D829-1EBE-6EE2F4E6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152401"/>
            <a:ext cx="11593510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BADC8F1B-0087-A8D8-AD9C-D9DEB3D911F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5697"/>
            <a:ext cx="11593510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DBBBD-B927-70A3-148B-48A4830661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6115AA7-EA65-4730-AB64-AB78EE8782DB}" type="datetime1">
              <a:rPr lang="nl-NL" smtClean="0"/>
              <a:t>17-10-2025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5D948-211E-A144-A04F-EB932A73DA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F9647-8716-9008-6BAF-2D04D1CD3C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231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D0E44-CC18-A3B6-C29D-588AEE7F62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449388"/>
            <a:ext cx="579755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1823C5-541B-121E-33B7-17FCFB4433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449388"/>
            <a:ext cx="57959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0710096-D414-3C1C-31B3-AFD8EB24282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2912" y="6264326"/>
            <a:ext cx="11593511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F0725A-19BF-9F6C-2D5B-65869A253FB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304A7F-00BB-4344-B6DA-960A84315323}" type="datetime1">
              <a:rPr lang="nl-NL" smtClean="0"/>
              <a:t>17-10-2025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7E85E64-3403-1067-27F5-0BC90A8F1D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771D560-BFAA-CAE9-D2CF-BD4A9DA09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43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1E6B-D763-EE31-84C3-B0EDECCCEF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876C12-1B6A-EF6C-03B3-8D49B36D23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5775" y="1449388"/>
            <a:ext cx="3887788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D34AAD-4F4F-0345-C5DE-9E1B1130FB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8356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951578B-DE63-2D44-6BFA-5225A3E4E3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912" y="6265697"/>
            <a:ext cx="11593511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39490E6-EE41-390F-F020-79B42D59ADC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3B973BE-CE2E-427B-8959-F93FA3E1844A}" type="datetime1">
              <a:rPr lang="nl-NL" smtClean="0"/>
              <a:t>17-10-2025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D67FF7-A4E0-64DF-524A-2E680EFB7F4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511522-2F7E-5AB1-E3A9-67422D91824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212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0AF92-1662-DD0E-5CAF-30A8FD9596B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2912" y="6265697"/>
            <a:ext cx="11593511" cy="15234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7A97E-3C13-7B42-E9CA-5796E3E039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BB924-75B0-D4C7-E62C-9FF6253ABF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D579A27-188D-DE45-88FA-A9032F62650C}" type="slidenum">
              <a:rPr lang="en-NL" smtClean="0"/>
              <a:t>‹#›</a:t>
            </a:fld>
            <a:endParaRPr lang="en-NL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C031A6-DDC3-EFC5-A532-9F112239833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2913" y="1449388"/>
            <a:ext cx="5797550" cy="49686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E759138-3C14-BA8B-C157-A3F3A2C668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40463" y="1449388"/>
            <a:ext cx="5795962" cy="496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52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C7D537A-5D81-B157-C0FD-6408CDBCFE4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1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3535EA-3169-163C-402B-525EEFDB63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A047B6-FFD1-4F08-AFD7-3498D3CA8AFD}" type="datetime1">
              <a:rPr lang="nl-NL" smtClean="0"/>
              <a:t>17-10-2025</a:t>
            </a:fld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F9F102-3D57-2D3A-9D8F-327CEB44CF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852024-04B8-11CC-1C86-5C03F8C8AA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49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54CC88D-84CF-0A31-E4BA-ABF2A419E4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3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F8EC7E-FFED-9965-280A-72EC8AC4D9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AC3B5B-872F-48F8-A6EA-028364C19048}" type="datetime1">
              <a:rPr lang="nl-NL" smtClean="0"/>
              <a:t>17-10-2025</a:t>
            </a:fld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4ED183-4287-C94A-07B0-B0D749B5E04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BF88EC-94F3-E7A5-4505-A4B5D06863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34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95AE1D6-965F-08F4-F89B-6E86BC3D2B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1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E4A2FC-A3D3-00A5-A0EC-795849BA866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B19C98-FB7A-44F8-8509-DD69CC37BF39}" type="datetime1">
              <a:rPr lang="nl-NL" smtClean="0"/>
              <a:t>17-10-2025</a:t>
            </a:fld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15D53C-2C63-ED49-BC26-F15483739A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3EC9E5-7154-A53B-42AA-E3FADC95F4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51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13">
          <p15:clr>
            <a:srgbClr val="5ACBF0"/>
          </p15:clr>
        </p15:guide>
        <p15:guide id="2" orient="horz" pos="247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312E92A-24AD-0114-50E5-C719530978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1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817E8-3F79-A132-082B-FA9633F306E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5B3DA18-5802-4882-88FE-3E67B5D579C8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552AA-58D0-3E2E-890E-CFA29F315A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31E3B-7103-58F7-F213-FA59A67FB4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3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2CDFCBE-C19C-1248-E128-B0BB48AFA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476" y="6532101"/>
            <a:ext cx="1657948" cy="216000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42C4E-5580-C795-C783-2EEFD452B0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2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163DC5-257C-F5F8-CBA0-D940E0AFD2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817737-250F-4855-ACF3-2C074D6E0C47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57967-3C52-2463-635E-CAF89D179D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9712-8493-5560-D0A4-F7F54B2159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4AE04D-19B2-AC29-CE49-14289F84613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83749" y="6428582"/>
            <a:ext cx="306727" cy="429418"/>
            <a:chOff x="3780000" y="720000"/>
            <a:chExt cx="1800000" cy="2520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C4C79F9-3B94-73D8-8BD9-539EE0ED3D31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BB0E37A-53FF-2E7B-363C-A2ECC96DC5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1077A13C-E010-A6AC-1677-FC3B75CC17C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68819" y="6573146"/>
            <a:ext cx="202693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8">
            <a:extLst>
              <a:ext uri="{FF2B5EF4-FFF2-40B4-BE49-F238E27FC236}">
                <a16:creationId xmlns:a16="http://schemas.microsoft.com/office/drawing/2014/main" id="{B1D73E3E-11E6-896D-4901-D3CF26E01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58396"/>
            <a:ext cx="432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0">
                <a:solidFill>
                  <a:schemeClr val="tx2"/>
                </a:solidFill>
                <a:latin typeface="+mn-lt"/>
                <a:ea typeface="Source Sans Pro Black" panose="020B0803030403020204" pitchFamily="34" charset="0"/>
              </a:defRPr>
            </a:lvl1pPr>
          </a:lstStyle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55D963E-8944-5F26-182C-BF7D48248E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1122"/>
            <a:ext cx="11593513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</p:spTree>
    <p:extLst>
      <p:ext uri="{BB962C8B-B14F-4D97-AF65-F5344CB8AC3E}">
        <p14:creationId xmlns:p14="http://schemas.microsoft.com/office/powerpoint/2010/main" val="15042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73F2-8812-AC8C-15A5-CC559F0B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449387"/>
            <a:ext cx="11593511" cy="2412000"/>
          </a:xfrm>
          <a:prstGeom prst="rect">
            <a:avLst/>
          </a:prstGeo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BAFB3-4BC9-9109-16EB-11CF8AD90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4004675"/>
            <a:ext cx="11593511" cy="2412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Graphic 21">
            <a:extLst>
              <a:ext uri="{FF2B5EF4-FFF2-40B4-BE49-F238E27FC236}">
                <a16:creationId xmlns:a16="http://schemas.microsoft.com/office/drawing/2014/main" id="{82BE2609-3438-05A1-FB85-E6FBE6578A3F}"/>
              </a:ext>
            </a:extLst>
          </p:cNvPr>
          <p:cNvSpPr/>
          <p:nvPr userDrawn="1"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5C6D01-6025-C8ED-1A78-278FC16BCE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8476" y="6532101"/>
            <a:ext cx="1657948" cy="2160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BFCBC943-F93A-E7E6-4943-C7D71CAD3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9730" y="170042"/>
            <a:ext cx="1814270" cy="11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7C2353-EAEC-726D-A958-6CFDD2B71270}"/>
              </a:ext>
            </a:extLst>
          </p:cNvPr>
          <p:cNvSpPr/>
          <p:nvPr/>
        </p:nvSpPr>
        <p:spPr>
          <a:xfrm>
            <a:off x="6402563" y="2102430"/>
            <a:ext cx="1853438" cy="1757698"/>
          </a:xfrm>
          <a:custGeom>
            <a:avLst/>
            <a:gdLst>
              <a:gd name="connsiteX0" fmla="*/ 1818091 w 1853438"/>
              <a:gd name="connsiteY0" fmla="*/ 57851 h 1757698"/>
              <a:gd name="connsiteX1" fmla="*/ 1802437 w 1853438"/>
              <a:gd name="connsiteY1" fmla="*/ 63150 h 1757698"/>
              <a:gd name="connsiteX2" fmla="*/ 1802345 w 1853438"/>
              <a:gd name="connsiteY2" fmla="*/ 63136 h 1757698"/>
              <a:gd name="connsiteX3" fmla="*/ 1802253 w 1853438"/>
              <a:gd name="connsiteY3" fmla="*/ 63122 h 1757698"/>
              <a:gd name="connsiteX4" fmla="*/ 1799473 w 1853438"/>
              <a:gd name="connsiteY4" fmla="*/ 55112 h 1757698"/>
              <a:gd name="connsiteX5" fmla="*/ 1800209 w 1853438"/>
              <a:gd name="connsiteY5" fmla="*/ 54349 h 1757698"/>
              <a:gd name="connsiteX6" fmla="*/ 1816156 w 1853438"/>
              <a:gd name="connsiteY6" fmla="*/ 48921 h 1757698"/>
              <a:gd name="connsiteX7" fmla="*/ 1816248 w 1853438"/>
              <a:gd name="connsiteY7" fmla="*/ 48935 h 1757698"/>
              <a:gd name="connsiteX8" fmla="*/ 1816339 w 1853438"/>
              <a:gd name="connsiteY8" fmla="*/ 48949 h 1757698"/>
              <a:gd name="connsiteX9" fmla="*/ 1818987 w 1853438"/>
              <a:gd name="connsiteY9" fmla="*/ 56941 h 1757698"/>
              <a:gd name="connsiteX10" fmla="*/ 1818086 w 1853438"/>
              <a:gd name="connsiteY10" fmla="*/ 57851 h 1757698"/>
              <a:gd name="connsiteX11" fmla="*/ 1630166 w 1853438"/>
              <a:gd name="connsiteY11" fmla="*/ 31540 h 1757698"/>
              <a:gd name="connsiteX12" fmla="*/ 1627238 w 1853438"/>
              <a:gd name="connsiteY12" fmla="*/ 23300 h 1757698"/>
              <a:gd name="connsiteX13" fmla="*/ 1627238 w 1853438"/>
              <a:gd name="connsiteY13" fmla="*/ 23300 h 1757698"/>
              <a:gd name="connsiteX14" fmla="*/ 1610956 w 1853438"/>
              <a:gd name="connsiteY14" fmla="*/ 29275 h 1757698"/>
              <a:gd name="connsiteX15" fmla="*/ 1610767 w 1853438"/>
              <a:gd name="connsiteY15" fmla="*/ 29481 h 1757698"/>
              <a:gd name="connsiteX16" fmla="*/ 1613819 w 1853438"/>
              <a:gd name="connsiteY16" fmla="*/ 37749 h 1757698"/>
              <a:gd name="connsiteX17" fmla="*/ 1613819 w 1853438"/>
              <a:gd name="connsiteY17" fmla="*/ 37749 h 1757698"/>
              <a:gd name="connsiteX18" fmla="*/ 1629743 w 1853438"/>
              <a:gd name="connsiteY18" fmla="*/ 31995 h 1757698"/>
              <a:gd name="connsiteX19" fmla="*/ 1630171 w 1853438"/>
              <a:gd name="connsiteY19" fmla="*/ 31540 h 1757698"/>
              <a:gd name="connsiteX20" fmla="*/ 1438009 w 1853438"/>
              <a:gd name="connsiteY20" fmla="*/ 8461 h 1757698"/>
              <a:gd name="connsiteX21" fmla="*/ 1434833 w 1853438"/>
              <a:gd name="connsiteY21" fmla="*/ 161 h 1757698"/>
              <a:gd name="connsiteX22" fmla="*/ 1434736 w 1853438"/>
              <a:gd name="connsiteY22" fmla="*/ 151 h 1757698"/>
              <a:gd name="connsiteX23" fmla="*/ 1434401 w 1853438"/>
              <a:gd name="connsiteY23" fmla="*/ 115 h 1757698"/>
              <a:gd name="connsiteX24" fmla="*/ 1418656 w 1853438"/>
              <a:gd name="connsiteY24" fmla="*/ 6264 h 1757698"/>
              <a:gd name="connsiteX25" fmla="*/ 1418477 w 1853438"/>
              <a:gd name="connsiteY25" fmla="*/ 6471 h 1757698"/>
              <a:gd name="connsiteX26" fmla="*/ 1421763 w 1853438"/>
              <a:gd name="connsiteY26" fmla="*/ 14798 h 1757698"/>
              <a:gd name="connsiteX27" fmla="*/ 1421859 w 1853438"/>
              <a:gd name="connsiteY27" fmla="*/ 14807 h 1757698"/>
              <a:gd name="connsiteX28" fmla="*/ 1421956 w 1853438"/>
              <a:gd name="connsiteY28" fmla="*/ 14816 h 1757698"/>
              <a:gd name="connsiteX29" fmla="*/ 1437770 w 1853438"/>
              <a:gd name="connsiteY29" fmla="*/ 8732 h 1757698"/>
              <a:gd name="connsiteX30" fmla="*/ 1438013 w 1853438"/>
              <a:gd name="connsiteY30" fmla="*/ 8461 h 1757698"/>
              <a:gd name="connsiteX31" fmla="*/ 1280273 w 1853438"/>
              <a:gd name="connsiteY31" fmla="*/ 57709 h 1757698"/>
              <a:gd name="connsiteX32" fmla="*/ 1280080 w 1853438"/>
              <a:gd name="connsiteY32" fmla="*/ 57690 h 1757698"/>
              <a:gd name="connsiteX33" fmla="*/ 1279887 w 1853438"/>
              <a:gd name="connsiteY33" fmla="*/ 57672 h 1757698"/>
              <a:gd name="connsiteX34" fmla="*/ 1248411 w 1853438"/>
              <a:gd name="connsiteY34" fmla="*/ 70779 h 1757698"/>
              <a:gd name="connsiteX35" fmla="*/ 1246844 w 1853438"/>
              <a:gd name="connsiteY35" fmla="*/ 72727 h 1757698"/>
              <a:gd name="connsiteX36" fmla="*/ 1253889 w 1853438"/>
              <a:gd name="connsiteY36" fmla="*/ 89483 h 1757698"/>
              <a:gd name="connsiteX37" fmla="*/ 1254082 w 1853438"/>
              <a:gd name="connsiteY37" fmla="*/ 89502 h 1757698"/>
              <a:gd name="connsiteX38" fmla="*/ 1254275 w 1853438"/>
              <a:gd name="connsiteY38" fmla="*/ 89520 h 1757698"/>
              <a:gd name="connsiteX39" fmla="*/ 1285149 w 1853438"/>
              <a:gd name="connsiteY39" fmla="*/ 76836 h 1757698"/>
              <a:gd name="connsiteX40" fmla="*/ 1287094 w 1853438"/>
              <a:gd name="connsiteY40" fmla="*/ 74488 h 1757698"/>
              <a:gd name="connsiteX41" fmla="*/ 1280287 w 1853438"/>
              <a:gd name="connsiteY41" fmla="*/ 57709 h 1757698"/>
              <a:gd name="connsiteX42" fmla="*/ 1478134 w 1853438"/>
              <a:gd name="connsiteY42" fmla="*/ 95210 h 1757698"/>
              <a:gd name="connsiteX43" fmla="*/ 1471820 w 1853438"/>
              <a:gd name="connsiteY43" fmla="*/ 78725 h 1757698"/>
              <a:gd name="connsiteX44" fmla="*/ 1471627 w 1853438"/>
              <a:gd name="connsiteY44" fmla="*/ 78702 h 1757698"/>
              <a:gd name="connsiteX45" fmla="*/ 1471434 w 1853438"/>
              <a:gd name="connsiteY45" fmla="*/ 78679 h 1757698"/>
              <a:gd name="connsiteX46" fmla="*/ 1440049 w 1853438"/>
              <a:gd name="connsiteY46" fmla="*/ 90977 h 1757698"/>
              <a:gd name="connsiteX47" fmla="*/ 1439010 w 1853438"/>
              <a:gd name="connsiteY47" fmla="*/ 92195 h 1757698"/>
              <a:gd name="connsiteX48" fmla="*/ 1437756 w 1853438"/>
              <a:gd name="connsiteY48" fmla="*/ 93670 h 1757698"/>
              <a:gd name="connsiteX49" fmla="*/ 1444291 w 1853438"/>
              <a:gd name="connsiteY49" fmla="*/ 110141 h 1757698"/>
              <a:gd name="connsiteX50" fmla="*/ 1444479 w 1853438"/>
              <a:gd name="connsiteY50" fmla="*/ 110164 h 1757698"/>
              <a:gd name="connsiteX51" fmla="*/ 1444668 w 1853438"/>
              <a:gd name="connsiteY51" fmla="*/ 110187 h 1757698"/>
              <a:gd name="connsiteX52" fmla="*/ 1475492 w 1853438"/>
              <a:gd name="connsiteY52" fmla="*/ 98229 h 1757698"/>
              <a:gd name="connsiteX53" fmla="*/ 1478129 w 1853438"/>
              <a:gd name="connsiteY53" fmla="*/ 95210 h 1757698"/>
              <a:gd name="connsiteX54" fmla="*/ 1666100 w 1853438"/>
              <a:gd name="connsiteY54" fmla="*/ 118294 h 1757698"/>
              <a:gd name="connsiteX55" fmla="*/ 1660277 w 1853438"/>
              <a:gd name="connsiteY55" fmla="*/ 102099 h 1757698"/>
              <a:gd name="connsiteX56" fmla="*/ 1660089 w 1853438"/>
              <a:gd name="connsiteY56" fmla="*/ 102076 h 1757698"/>
              <a:gd name="connsiteX57" fmla="*/ 1659900 w 1853438"/>
              <a:gd name="connsiteY57" fmla="*/ 102053 h 1757698"/>
              <a:gd name="connsiteX58" fmla="*/ 1628659 w 1853438"/>
              <a:gd name="connsiteY58" fmla="*/ 113565 h 1757698"/>
              <a:gd name="connsiteX59" fmla="*/ 1625671 w 1853438"/>
              <a:gd name="connsiteY59" fmla="*/ 116897 h 1757698"/>
              <a:gd name="connsiteX60" fmla="*/ 1631719 w 1853438"/>
              <a:gd name="connsiteY60" fmla="*/ 133070 h 1757698"/>
              <a:gd name="connsiteX61" fmla="*/ 1631903 w 1853438"/>
              <a:gd name="connsiteY61" fmla="*/ 133093 h 1757698"/>
              <a:gd name="connsiteX62" fmla="*/ 1632087 w 1853438"/>
              <a:gd name="connsiteY62" fmla="*/ 133115 h 1757698"/>
              <a:gd name="connsiteX63" fmla="*/ 1662782 w 1853438"/>
              <a:gd name="connsiteY63" fmla="*/ 121893 h 1757698"/>
              <a:gd name="connsiteX64" fmla="*/ 1666091 w 1853438"/>
              <a:gd name="connsiteY64" fmla="*/ 118294 h 1757698"/>
              <a:gd name="connsiteX65" fmla="*/ 1697356 w 1853438"/>
              <a:gd name="connsiteY65" fmla="*/ 208821 h 1757698"/>
              <a:gd name="connsiteX66" fmla="*/ 1688637 w 1853438"/>
              <a:gd name="connsiteY66" fmla="*/ 184873 h 1757698"/>
              <a:gd name="connsiteX67" fmla="*/ 1688362 w 1853438"/>
              <a:gd name="connsiteY67" fmla="*/ 184836 h 1757698"/>
              <a:gd name="connsiteX68" fmla="*/ 1688086 w 1853438"/>
              <a:gd name="connsiteY68" fmla="*/ 184799 h 1757698"/>
              <a:gd name="connsiteX69" fmla="*/ 1642404 w 1853438"/>
              <a:gd name="connsiteY69" fmla="*/ 201813 h 1757698"/>
              <a:gd name="connsiteX70" fmla="*/ 1635092 w 1853438"/>
              <a:gd name="connsiteY70" fmla="*/ 210094 h 1757698"/>
              <a:gd name="connsiteX71" fmla="*/ 1644118 w 1853438"/>
              <a:gd name="connsiteY71" fmla="*/ 233983 h 1757698"/>
              <a:gd name="connsiteX72" fmla="*/ 1644390 w 1853438"/>
              <a:gd name="connsiteY72" fmla="*/ 234020 h 1757698"/>
              <a:gd name="connsiteX73" fmla="*/ 1644661 w 1853438"/>
              <a:gd name="connsiteY73" fmla="*/ 234056 h 1757698"/>
              <a:gd name="connsiteX74" fmla="*/ 1689552 w 1853438"/>
              <a:gd name="connsiteY74" fmla="*/ 217452 h 1757698"/>
              <a:gd name="connsiteX75" fmla="*/ 1697356 w 1853438"/>
              <a:gd name="connsiteY75" fmla="*/ 208826 h 1757698"/>
              <a:gd name="connsiteX76" fmla="*/ 1513374 w 1853438"/>
              <a:gd name="connsiteY76" fmla="*/ 185879 h 1757698"/>
              <a:gd name="connsiteX77" fmla="*/ 1503971 w 1853438"/>
              <a:gd name="connsiteY77" fmla="*/ 161453 h 1757698"/>
              <a:gd name="connsiteX78" fmla="*/ 1503691 w 1853438"/>
              <a:gd name="connsiteY78" fmla="*/ 161421 h 1757698"/>
              <a:gd name="connsiteX79" fmla="*/ 1503411 w 1853438"/>
              <a:gd name="connsiteY79" fmla="*/ 161388 h 1757698"/>
              <a:gd name="connsiteX80" fmla="*/ 1457559 w 1853438"/>
              <a:gd name="connsiteY80" fmla="*/ 179459 h 1757698"/>
              <a:gd name="connsiteX81" fmla="*/ 1451235 w 1853438"/>
              <a:gd name="connsiteY81" fmla="*/ 186987 h 1757698"/>
              <a:gd name="connsiteX82" fmla="*/ 1460951 w 1853438"/>
              <a:gd name="connsiteY82" fmla="*/ 211330 h 1757698"/>
              <a:gd name="connsiteX83" fmla="*/ 1461226 w 1853438"/>
              <a:gd name="connsiteY83" fmla="*/ 211363 h 1757698"/>
              <a:gd name="connsiteX84" fmla="*/ 1461502 w 1853438"/>
              <a:gd name="connsiteY84" fmla="*/ 211395 h 1757698"/>
              <a:gd name="connsiteX85" fmla="*/ 1506536 w 1853438"/>
              <a:gd name="connsiteY85" fmla="*/ 193821 h 1757698"/>
              <a:gd name="connsiteX86" fmla="*/ 1513374 w 1853438"/>
              <a:gd name="connsiteY86" fmla="*/ 185879 h 1757698"/>
              <a:gd name="connsiteX87" fmla="*/ 1326548 w 1853438"/>
              <a:gd name="connsiteY87" fmla="*/ 164996 h 1757698"/>
              <a:gd name="connsiteX88" fmla="*/ 1316424 w 1853438"/>
              <a:gd name="connsiteY88" fmla="*/ 140161 h 1757698"/>
              <a:gd name="connsiteX89" fmla="*/ 1316139 w 1853438"/>
              <a:gd name="connsiteY89" fmla="*/ 140129 h 1757698"/>
              <a:gd name="connsiteX90" fmla="*/ 1315854 w 1853438"/>
              <a:gd name="connsiteY90" fmla="*/ 140096 h 1757698"/>
              <a:gd name="connsiteX91" fmla="*/ 1269837 w 1853438"/>
              <a:gd name="connsiteY91" fmla="*/ 159247 h 1757698"/>
              <a:gd name="connsiteX92" fmla="*/ 1264584 w 1853438"/>
              <a:gd name="connsiteY92" fmla="*/ 165833 h 1757698"/>
              <a:gd name="connsiteX93" fmla="*/ 1275016 w 1853438"/>
              <a:gd name="connsiteY93" fmla="*/ 190608 h 1757698"/>
              <a:gd name="connsiteX94" fmla="*/ 1275296 w 1853438"/>
              <a:gd name="connsiteY94" fmla="*/ 190636 h 1757698"/>
              <a:gd name="connsiteX95" fmla="*/ 1275577 w 1853438"/>
              <a:gd name="connsiteY95" fmla="*/ 190663 h 1757698"/>
              <a:gd name="connsiteX96" fmla="*/ 1320762 w 1853438"/>
              <a:gd name="connsiteY96" fmla="*/ 172060 h 1757698"/>
              <a:gd name="connsiteX97" fmla="*/ 1326548 w 1853438"/>
              <a:gd name="connsiteY97" fmla="*/ 164987 h 1757698"/>
              <a:gd name="connsiteX98" fmla="*/ 1161694 w 1853438"/>
              <a:gd name="connsiteY98" fmla="*/ 206873 h 1757698"/>
              <a:gd name="connsiteX99" fmla="*/ 1161317 w 1853438"/>
              <a:gd name="connsiteY99" fmla="*/ 206836 h 1757698"/>
              <a:gd name="connsiteX100" fmla="*/ 1160940 w 1853438"/>
              <a:gd name="connsiteY100" fmla="*/ 206799 h 1757698"/>
              <a:gd name="connsiteX101" fmla="*/ 1100957 w 1853438"/>
              <a:gd name="connsiteY101" fmla="*/ 233192 h 1757698"/>
              <a:gd name="connsiteX102" fmla="*/ 1092252 w 1853438"/>
              <a:gd name="connsiteY102" fmla="*/ 244774 h 1757698"/>
              <a:gd name="connsiteX103" fmla="*/ 1106835 w 1853438"/>
              <a:gd name="connsiteY103" fmla="*/ 277868 h 1757698"/>
              <a:gd name="connsiteX104" fmla="*/ 1107202 w 1853438"/>
              <a:gd name="connsiteY104" fmla="*/ 277904 h 1757698"/>
              <a:gd name="connsiteX105" fmla="*/ 1107570 w 1853438"/>
              <a:gd name="connsiteY105" fmla="*/ 277941 h 1757698"/>
              <a:gd name="connsiteX106" fmla="*/ 1166354 w 1853438"/>
              <a:gd name="connsiteY106" fmla="*/ 252499 h 1757698"/>
              <a:gd name="connsiteX107" fmla="*/ 1175973 w 1853438"/>
              <a:gd name="connsiteY107" fmla="*/ 240026 h 1757698"/>
              <a:gd name="connsiteX108" fmla="*/ 1161685 w 1853438"/>
              <a:gd name="connsiteY108" fmla="*/ 206877 h 1757698"/>
              <a:gd name="connsiteX109" fmla="*/ 1361453 w 1853438"/>
              <a:gd name="connsiteY109" fmla="*/ 258970 h 1757698"/>
              <a:gd name="connsiteX110" fmla="*/ 1348084 w 1853438"/>
              <a:gd name="connsiteY110" fmla="*/ 226345 h 1757698"/>
              <a:gd name="connsiteX111" fmla="*/ 1347711 w 1853438"/>
              <a:gd name="connsiteY111" fmla="*/ 226303 h 1757698"/>
              <a:gd name="connsiteX112" fmla="*/ 1347339 w 1853438"/>
              <a:gd name="connsiteY112" fmla="*/ 226262 h 1757698"/>
              <a:gd name="connsiteX113" fmla="*/ 1287397 w 1853438"/>
              <a:gd name="connsiteY113" fmla="*/ 251336 h 1757698"/>
              <a:gd name="connsiteX114" fmla="*/ 1277249 w 1853438"/>
              <a:gd name="connsiteY114" fmla="*/ 264159 h 1757698"/>
              <a:gd name="connsiteX115" fmla="*/ 1290922 w 1853438"/>
              <a:gd name="connsiteY115" fmla="*/ 296678 h 1757698"/>
              <a:gd name="connsiteX116" fmla="*/ 1291290 w 1853438"/>
              <a:gd name="connsiteY116" fmla="*/ 296715 h 1757698"/>
              <a:gd name="connsiteX117" fmla="*/ 1291653 w 1853438"/>
              <a:gd name="connsiteY117" fmla="*/ 296752 h 1757698"/>
              <a:gd name="connsiteX118" fmla="*/ 1350432 w 1853438"/>
              <a:gd name="connsiteY118" fmla="*/ 272550 h 1757698"/>
              <a:gd name="connsiteX119" fmla="*/ 1361448 w 1853438"/>
              <a:gd name="connsiteY119" fmla="*/ 258965 h 1757698"/>
              <a:gd name="connsiteX120" fmla="*/ 1544340 w 1853438"/>
              <a:gd name="connsiteY120" fmla="*/ 279775 h 1757698"/>
              <a:gd name="connsiteX121" fmla="*/ 1531844 w 1853438"/>
              <a:gd name="connsiteY121" fmla="*/ 247710 h 1757698"/>
              <a:gd name="connsiteX122" fmla="*/ 1531477 w 1853438"/>
              <a:gd name="connsiteY122" fmla="*/ 247664 h 1757698"/>
              <a:gd name="connsiteX123" fmla="*/ 1531109 w 1853438"/>
              <a:gd name="connsiteY123" fmla="*/ 247618 h 1757698"/>
              <a:gd name="connsiteX124" fmla="*/ 1471296 w 1853438"/>
              <a:gd name="connsiteY124" fmla="*/ 271397 h 1757698"/>
              <a:gd name="connsiteX125" fmla="*/ 1459825 w 1853438"/>
              <a:gd name="connsiteY125" fmla="*/ 285184 h 1757698"/>
              <a:gd name="connsiteX126" fmla="*/ 1472619 w 1853438"/>
              <a:gd name="connsiteY126" fmla="*/ 317170 h 1757698"/>
              <a:gd name="connsiteX127" fmla="*/ 1472982 w 1853438"/>
              <a:gd name="connsiteY127" fmla="*/ 317212 h 1757698"/>
              <a:gd name="connsiteX128" fmla="*/ 1473345 w 1853438"/>
              <a:gd name="connsiteY128" fmla="*/ 317253 h 1757698"/>
              <a:gd name="connsiteX129" fmla="*/ 1532042 w 1853438"/>
              <a:gd name="connsiteY129" fmla="*/ 294233 h 1757698"/>
              <a:gd name="connsiteX130" fmla="*/ 1544336 w 1853438"/>
              <a:gd name="connsiteY130" fmla="*/ 279770 h 1757698"/>
              <a:gd name="connsiteX131" fmla="*/ 1571414 w 1853438"/>
              <a:gd name="connsiteY131" fmla="*/ 376134 h 1757698"/>
              <a:gd name="connsiteX132" fmla="*/ 1555972 w 1853438"/>
              <a:gd name="connsiteY132" fmla="*/ 336780 h 1757698"/>
              <a:gd name="connsiteX133" fmla="*/ 1555526 w 1853438"/>
              <a:gd name="connsiteY133" fmla="*/ 336725 h 1757698"/>
              <a:gd name="connsiteX134" fmla="*/ 1555081 w 1853438"/>
              <a:gd name="connsiteY134" fmla="*/ 336670 h 1757698"/>
              <a:gd name="connsiteX135" fmla="*/ 1482050 w 1853438"/>
              <a:gd name="connsiteY135" fmla="*/ 365858 h 1757698"/>
              <a:gd name="connsiteX136" fmla="*/ 1464434 w 1853438"/>
              <a:gd name="connsiteY136" fmla="*/ 387228 h 1757698"/>
              <a:gd name="connsiteX137" fmla="*/ 1480267 w 1853438"/>
              <a:gd name="connsiteY137" fmla="*/ 426508 h 1757698"/>
              <a:gd name="connsiteX138" fmla="*/ 1480708 w 1853438"/>
              <a:gd name="connsiteY138" fmla="*/ 426558 h 1757698"/>
              <a:gd name="connsiteX139" fmla="*/ 1481149 w 1853438"/>
              <a:gd name="connsiteY139" fmla="*/ 426609 h 1757698"/>
              <a:gd name="connsiteX140" fmla="*/ 1552792 w 1853438"/>
              <a:gd name="connsiteY140" fmla="*/ 398271 h 1757698"/>
              <a:gd name="connsiteX141" fmla="*/ 1571419 w 1853438"/>
              <a:gd name="connsiteY141" fmla="*/ 376134 h 1757698"/>
              <a:gd name="connsiteX142" fmla="*/ 1392175 w 1853438"/>
              <a:gd name="connsiteY142" fmla="*/ 355669 h 1757698"/>
              <a:gd name="connsiteX143" fmla="*/ 1375690 w 1853438"/>
              <a:gd name="connsiteY143" fmla="*/ 315562 h 1757698"/>
              <a:gd name="connsiteX144" fmla="*/ 1375235 w 1853438"/>
              <a:gd name="connsiteY144" fmla="*/ 315511 h 1757698"/>
              <a:gd name="connsiteX145" fmla="*/ 1374780 w 1853438"/>
              <a:gd name="connsiteY145" fmla="*/ 315461 h 1757698"/>
              <a:gd name="connsiteX146" fmla="*/ 1301616 w 1853438"/>
              <a:gd name="connsiteY146" fmla="*/ 346119 h 1757698"/>
              <a:gd name="connsiteX147" fmla="*/ 1285559 w 1853438"/>
              <a:gd name="connsiteY147" fmla="*/ 366520 h 1757698"/>
              <a:gd name="connsiteX148" fmla="*/ 1302379 w 1853438"/>
              <a:gd name="connsiteY148" fmla="*/ 406516 h 1757698"/>
              <a:gd name="connsiteX149" fmla="*/ 1302825 w 1853438"/>
              <a:gd name="connsiteY149" fmla="*/ 406562 h 1757698"/>
              <a:gd name="connsiteX150" fmla="*/ 1303271 w 1853438"/>
              <a:gd name="connsiteY150" fmla="*/ 406608 h 1757698"/>
              <a:gd name="connsiteX151" fmla="*/ 1375226 w 1853438"/>
              <a:gd name="connsiteY151" fmla="*/ 376740 h 1757698"/>
              <a:gd name="connsiteX152" fmla="*/ 1392166 w 1853438"/>
              <a:gd name="connsiteY152" fmla="*/ 355664 h 1757698"/>
              <a:gd name="connsiteX153" fmla="*/ 1210634 w 1853438"/>
              <a:gd name="connsiteY153" fmla="*/ 336753 h 1757698"/>
              <a:gd name="connsiteX154" fmla="*/ 1193101 w 1853438"/>
              <a:gd name="connsiteY154" fmla="*/ 295998 h 1757698"/>
              <a:gd name="connsiteX155" fmla="*/ 1192642 w 1853438"/>
              <a:gd name="connsiteY155" fmla="*/ 295952 h 1757698"/>
              <a:gd name="connsiteX156" fmla="*/ 1192182 w 1853438"/>
              <a:gd name="connsiteY156" fmla="*/ 295906 h 1757698"/>
              <a:gd name="connsiteX157" fmla="*/ 1118894 w 1853438"/>
              <a:gd name="connsiteY157" fmla="*/ 328035 h 1757698"/>
              <a:gd name="connsiteX158" fmla="*/ 1104468 w 1853438"/>
              <a:gd name="connsiteY158" fmla="*/ 347277 h 1757698"/>
              <a:gd name="connsiteX159" fmla="*/ 1122318 w 1853438"/>
              <a:gd name="connsiteY159" fmla="*/ 387908 h 1757698"/>
              <a:gd name="connsiteX160" fmla="*/ 1122768 w 1853438"/>
              <a:gd name="connsiteY160" fmla="*/ 387954 h 1757698"/>
              <a:gd name="connsiteX161" fmla="*/ 1123223 w 1853438"/>
              <a:gd name="connsiteY161" fmla="*/ 388000 h 1757698"/>
              <a:gd name="connsiteX162" fmla="*/ 1195220 w 1853438"/>
              <a:gd name="connsiteY162" fmla="*/ 356827 h 1757698"/>
              <a:gd name="connsiteX163" fmla="*/ 1210630 w 1853438"/>
              <a:gd name="connsiteY163" fmla="*/ 336757 h 1757698"/>
              <a:gd name="connsiteX164" fmla="*/ 1568725 w 1853438"/>
              <a:gd name="connsiteY164" fmla="*/ 437032 h 1757698"/>
              <a:gd name="connsiteX165" fmla="*/ 1568289 w 1853438"/>
              <a:gd name="connsiteY165" fmla="*/ 436977 h 1757698"/>
              <a:gd name="connsiteX166" fmla="*/ 1496770 w 1853438"/>
              <a:gd name="connsiteY166" fmla="*/ 465797 h 1757698"/>
              <a:gd name="connsiteX167" fmla="*/ 1476572 w 1853438"/>
              <a:gd name="connsiteY167" fmla="*/ 490490 h 1757698"/>
              <a:gd name="connsiteX168" fmla="*/ 1406261 w 1853438"/>
              <a:gd name="connsiteY168" fmla="*/ 519149 h 1757698"/>
              <a:gd name="connsiteX169" fmla="*/ 1405825 w 1853438"/>
              <a:gd name="connsiteY169" fmla="*/ 519103 h 1757698"/>
              <a:gd name="connsiteX170" fmla="*/ 1405388 w 1853438"/>
              <a:gd name="connsiteY170" fmla="*/ 519057 h 1757698"/>
              <a:gd name="connsiteX171" fmla="*/ 1389252 w 1853438"/>
              <a:gd name="connsiteY171" fmla="*/ 480186 h 1757698"/>
              <a:gd name="connsiteX172" fmla="*/ 1408752 w 1853438"/>
              <a:gd name="connsiteY172" fmla="*/ 455824 h 1757698"/>
              <a:gd name="connsiteX173" fmla="*/ 1392515 w 1853438"/>
              <a:gd name="connsiteY173" fmla="*/ 416452 h 1757698"/>
              <a:gd name="connsiteX174" fmla="*/ 1392069 w 1853438"/>
              <a:gd name="connsiteY174" fmla="*/ 416402 h 1757698"/>
              <a:gd name="connsiteX175" fmla="*/ 1391624 w 1853438"/>
              <a:gd name="connsiteY175" fmla="*/ 416351 h 1757698"/>
              <a:gd name="connsiteX176" fmla="*/ 1319894 w 1853438"/>
              <a:gd name="connsiteY176" fmla="*/ 446485 h 1757698"/>
              <a:gd name="connsiteX177" fmla="*/ 1301065 w 1853438"/>
              <a:gd name="connsiteY177" fmla="*/ 470498 h 1757698"/>
              <a:gd name="connsiteX178" fmla="*/ 1230653 w 1853438"/>
              <a:gd name="connsiteY178" fmla="*/ 500334 h 1757698"/>
              <a:gd name="connsiteX179" fmla="*/ 1230212 w 1853438"/>
              <a:gd name="connsiteY179" fmla="*/ 500288 h 1757698"/>
              <a:gd name="connsiteX180" fmla="*/ 1229771 w 1853438"/>
              <a:gd name="connsiteY180" fmla="*/ 500242 h 1757698"/>
              <a:gd name="connsiteX181" fmla="*/ 1212711 w 1853438"/>
              <a:gd name="connsiteY181" fmla="*/ 460700 h 1757698"/>
              <a:gd name="connsiteX182" fmla="*/ 1230731 w 1853438"/>
              <a:gd name="connsiteY182" fmla="*/ 437188 h 1757698"/>
              <a:gd name="connsiteX183" fmla="*/ 1213520 w 1853438"/>
              <a:gd name="connsiteY183" fmla="*/ 397150 h 1757698"/>
              <a:gd name="connsiteX184" fmla="*/ 1213070 w 1853438"/>
              <a:gd name="connsiteY184" fmla="*/ 397104 h 1757698"/>
              <a:gd name="connsiteX185" fmla="*/ 1212619 w 1853438"/>
              <a:gd name="connsiteY185" fmla="*/ 397058 h 1757698"/>
              <a:gd name="connsiteX186" fmla="*/ 1140903 w 1853438"/>
              <a:gd name="connsiteY186" fmla="*/ 428539 h 1757698"/>
              <a:gd name="connsiteX187" fmla="*/ 1123632 w 1853438"/>
              <a:gd name="connsiteY187" fmla="*/ 451610 h 1757698"/>
              <a:gd name="connsiteX188" fmla="*/ 1053230 w 1853438"/>
              <a:gd name="connsiteY188" fmla="*/ 482704 h 1757698"/>
              <a:gd name="connsiteX189" fmla="*/ 1052784 w 1853438"/>
              <a:gd name="connsiteY189" fmla="*/ 482663 h 1757698"/>
              <a:gd name="connsiteX190" fmla="*/ 1052338 w 1853438"/>
              <a:gd name="connsiteY190" fmla="*/ 482622 h 1757698"/>
              <a:gd name="connsiteX191" fmla="*/ 1034268 w 1853438"/>
              <a:gd name="connsiteY191" fmla="*/ 442487 h 1757698"/>
              <a:gd name="connsiteX192" fmla="*/ 1050744 w 1853438"/>
              <a:gd name="connsiteY192" fmla="*/ 419904 h 1757698"/>
              <a:gd name="connsiteX193" fmla="*/ 1032462 w 1853438"/>
              <a:gd name="connsiteY193" fmla="*/ 379259 h 1757698"/>
              <a:gd name="connsiteX194" fmla="*/ 1032007 w 1853438"/>
              <a:gd name="connsiteY194" fmla="*/ 379218 h 1757698"/>
              <a:gd name="connsiteX195" fmla="*/ 1031552 w 1853438"/>
              <a:gd name="connsiteY195" fmla="*/ 379176 h 1757698"/>
              <a:gd name="connsiteX196" fmla="*/ 959918 w 1853438"/>
              <a:gd name="connsiteY196" fmla="*/ 411912 h 1757698"/>
              <a:gd name="connsiteX197" fmla="*/ 918501 w 1853438"/>
              <a:gd name="connsiteY197" fmla="*/ 470222 h 1757698"/>
              <a:gd name="connsiteX198" fmla="*/ 850700 w 1853438"/>
              <a:gd name="connsiteY198" fmla="*/ 567422 h 1757698"/>
              <a:gd name="connsiteX199" fmla="*/ 783598 w 1853438"/>
              <a:gd name="connsiteY199" fmla="*/ 665670 h 1757698"/>
              <a:gd name="connsiteX200" fmla="*/ 736606 w 1853438"/>
              <a:gd name="connsiteY200" fmla="*/ 735705 h 1757698"/>
              <a:gd name="connsiteX201" fmla="*/ 715167 w 1853438"/>
              <a:gd name="connsiteY201" fmla="*/ 767824 h 1757698"/>
              <a:gd name="connsiteX202" fmla="*/ 646318 w 1853438"/>
              <a:gd name="connsiteY202" fmla="*/ 871730 h 1757698"/>
              <a:gd name="connsiteX203" fmla="*/ 579491 w 1853438"/>
              <a:gd name="connsiteY203" fmla="*/ 973746 h 1757698"/>
              <a:gd name="connsiteX204" fmla="*/ 514972 w 1853438"/>
              <a:gd name="connsiteY204" fmla="*/ 1072899 h 1757698"/>
              <a:gd name="connsiteX205" fmla="*/ 452966 w 1853438"/>
              <a:gd name="connsiteY205" fmla="*/ 1168353 h 1757698"/>
              <a:gd name="connsiteX206" fmla="*/ 393961 w 1853438"/>
              <a:gd name="connsiteY206" fmla="*/ 1258990 h 1757698"/>
              <a:gd name="connsiteX207" fmla="*/ 338169 w 1853438"/>
              <a:gd name="connsiteY207" fmla="*/ 1343832 h 1757698"/>
              <a:gd name="connsiteX208" fmla="*/ 285938 w 1853438"/>
              <a:gd name="connsiteY208" fmla="*/ 1421900 h 1757698"/>
              <a:gd name="connsiteX209" fmla="*/ 253538 w 1853438"/>
              <a:gd name="connsiteY209" fmla="*/ 1469309 h 1757698"/>
              <a:gd name="connsiteX210" fmla="*/ 208431 w 1853438"/>
              <a:gd name="connsiteY210" fmla="*/ 1533273 h 1757698"/>
              <a:gd name="connsiteX211" fmla="*/ 120519 w 1853438"/>
              <a:gd name="connsiteY211" fmla="*/ 1647229 h 1757698"/>
              <a:gd name="connsiteX212" fmla="*/ 50902 w 1853438"/>
              <a:gd name="connsiteY212" fmla="*/ 1718243 h 1757698"/>
              <a:gd name="connsiteX213" fmla="*/ 0 w 1853438"/>
              <a:gd name="connsiteY213" fmla="*/ 1742890 h 1757698"/>
              <a:gd name="connsiteX214" fmla="*/ 43292 w 1853438"/>
              <a:gd name="connsiteY214" fmla="*/ 1745266 h 1757698"/>
              <a:gd name="connsiteX215" fmla="*/ 72829 w 1853438"/>
              <a:gd name="connsiteY215" fmla="*/ 1746800 h 1757698"/>
              <a:gd name="connsiteX216" fmla="*/ 78904 w 1853438"/>
              <a:gd name="connsiteY216" fmla="*/ 1747081 h 1757698"/>
              <a:gd name="connsiteX217" fmla="*/ 117729 w 1853438"/>
              <a:gd name="connsiteY217" fmla="*/ 1748827 h 1757698"/>
              <a:gd name="connsiteX218" fmla="*/ 156623 w 1853438"/>
              <a:gd name="connsiteY218" fmla="*/ 1750431 h 1757698"/>
              <a:gd name="connsiteX219" fmla="*/ 236924 w 1853438"/>
              <a:gd name="connsiteY219" fmla="*/ 1753225 h 1757698"/>
              <a:gd name="connsiteX220" fmla="*/ 268415 w 1853438"/>
              <a:gd name="connsiteY220" fmla="*/ 1754204 h 1757698"/>
              <a:gd name="connsiteX221" fmla="*/ 315406 w 1853438"/>
              <a:gd name="connsiteY221" fmla="*/ 1755390 h 1757698"/>
              <a:gd name="connsiteX222" fmla="*/ 316104 w 1853438"/>
              <a:gd name="connsiteY222" fmla="*/ 1755390 h 1757698"/>
              <a:gd name="connsiteX223" fmla="*/ 318269 w 1853438"/>
              <a:gd name="connsiteY223" fmla="*/ 1755459 h 1757698"/>
              <a:gd name="connsiteX224" fmla="*/ 346129 w 1853438"/>
              <a:gd name="connsiteY224" fmla="*/ 1756015 h 1757698"/>
              <a:gd name="connsiteX225" fmla="*/ 364424 w 1853438"/>
              <a:gd name="connsiteY225" fmla="*/ 1756364 h 1757698"/>
              <a:gd name="connsiteX226" fmla="*/ 379576 w 1853438"/>
              <a:gd name="connsiteY226" fmla="*/ 1756645 h 1757698"/>
              <a:gd name="connsiteX227" fmla="*/ 394660 w 1853438"/>
              <a:gd name="connsiteY227" fmla="*/ 1756856 h 1757698"/>
              <a:gd name="connsiteX228" fmla="*/ 394729 w 1853438"/>
              <a:gd name="connsiteY228" fmla="*/ 1756856 h 1757698"/>
              <a:gd name="connsiteX229" fmla="*/ 414908 w 1853438"/>
              <a:gd name="connsiteY229" fmla="*/ 1757067 h 1757698"/>
              <a:gd name="connsiteX230" fmla="*/ 427267 w 1853438"/>
              <a:gd name="connsiteY230" fmla="*/ 1757205 h 1757698"/>
              <a:gd name="connsiteX231" fmla="*/ 440323 w 1853438"/>
              <a:gd name="connsiteY231" fmla="*/ 1757343 h 1757698"/>
              <a:gd name="connsiteX232" fmla="*/ 474051 w 1853438"/>
              <a:gd name="connsiteY232" fmla="*/ 1757554 h 1757698"/>
              <a:gd name="connsiteX233" fmla="*/ 474258 w 1853438"/>
              <a:gd name="connsiteY233" fmla="*/ 1757554 h 1757698"/>
              <a:gd name="connsiteX234" fmla="*/ 553300 w 1853438"/>
              <a:gd name="connsiteY234" fmla="*/ 1757623 h 1757698"/>
              <a:gd name="connsiteX235" fmla="*/ 599524 w 1853438"/>
              <a:gd name="connsiteY235" fmla="*/ 1736396 h 1757698"/>
              <a:gd name="connsiteX236" fmla="*/ 670331 w 1853438"/>
              <a:gd name="connsiteY236" fmla="*/ 1668875 h 1757698"/>
              <a:gd name="connsiteX237" fmla="*/ 762710 w 1853438"/>
              <a:gd name="connsiteY237" fmla="*/ 1558407 h 1757698"/>
              <a:gd name="connsiteX238" fmla="*/ 831559 w 1853438"/>
              <a:gd name="connsiteY238" fmla="*/ 1468749 h 1757698"/>
              <a:gd name="connsiteX239" fmla="*/ 845176 w 1853438"/>
              <a:gd name="connsiteY239" fmla="*/ 1450591 h 1757698"/>
              <a:gd name="connsiteX240" fmla="*/ 900408 w 1853438"/>
              <a:gd name="connsiteY240" fmla="*/ 1375878 h 1757698"/>
              <a:gd name="connsiteX241" fmla="*/ 960042 w 1853438"/>
              <a:gd name="connsiteY241" fmla="*/ 1294460 h 1757698"/>
              <a:gd name="connsiteX242" fmla="*/ 1023445 w 1853438"/>
              <a:gd name="connsiteY242" fmla="*/ 1207246 h 1757698"/>
              <a:gd name="connsiteX243" fmla="*/ 1090616 w 1853438"/>
              <a:gd name="connsiteY243" fmla="*/ 1115286 h 1757698"/>
              <a:gd name="connsiteX244" fmla="*/ 1160931 w 1853438"/>
              <a:gd name="connsiteY244" fmla="*/ 1019552 h 1757698"/>
              <a:gd name="connsiteX245" fmla="*/ 1234178 w 1853438"/>
              <a:gd name="connsiteY245" fmla="*/ 921028 h 1757698"/>
              <a:gd name="connsiteX246" fmla="*/ 1310008 w 1853438"/>
              <a:gd name="connsiteY246" fmla="*/ 820689 h 1757698"/>
              <a:gd name="connsiteX247" fmla="*/ 1375088 w 1853438"/>
              <a:gd name="connsiteY247" fmla="*/ 736128 h 1757698"/>
              <a:gd name="connsiteX248" fmla="*/ 1385911 w 1853438"/>
              <a:gd name="connsiteY248" fmla="*/ 722161 h 1757698"/>
              <a:gd name="connsiteX249" fmla="*/ 1460486 w 1853438"/>
              <a:gd name="connsiteY249" fmla="*/ 627475 h 1757698"/>
              <a:gd name="connsiteX250" fmla="*/ 1536178 w 1853438"/>
              <a:gd name="connsiteY250" fmla="*/ 533975 h 1757698"/>
              <a:gd name="connsiteX251" fmla="*/ 1584461 w 1853438"/>
              <a:gd name="connsiteY251" fmla="*/ 475770 h 1757698"/>
              <a:gd name="connsiteX252" fmla="*/ 1569162 w 1853438"/>
              <a:gd name="connsiteY252" fmla="*/ 437101 h 1757698"/>
              <a:gd name="connsiteX253" fmla="*/ 1568725 w 1853438"/>
              <a:gd name="connsiteY253" fmla="*/ 437046 h 1757698"/>
              <a:gd name="connsiteX254" fmla="*/ 1724484 w 1853438"/>
              <a:gd name="connsiteY254" fmla="*/ 302368 h 1757698"/>
              <a:gd name="connsiteX255" fmla="*/ 1712839 w 1853438"/>
              <a:gd name="connsiteY255" fmla="*/ 270891 h 1757698"/>
              <a:gd name="connsiteX256" fmla="*/ 1712480 w 1853438"/>
              <a:gd name="connsiteY256" fmla="*/ 270841 h 1757698"/>
              <a:gd name="connsiteX257" fmla="*/ 1712122 w 1853438"/>
              <a:gd name="connsiteY257" fmla="*/ 270790 h 1757698"/>
              <a:gd name="connsiteX258" fmla="*/ 1652552 w 1853438"/>
              <a:gd name="connsiteY258" fmla="*/ 293282 h 1757698"/>
              <a:gd name="connsiteX259" fmla="*/ 1639840 w 1853438"/>
              <a:gd name="connsiteY259" fmla="*/ 307892 h 1757698"/>
              <a:gd name="connsiteX260" fmla="*/ 1651798 w 1853438"/>
              <a:gd name="connsiteY260" fmla="*/ 339276 h 1757698"/>
              <a:gd name="connsiteX261" fmla="*/ 1652152 w 1853438"/>
              <a:gd name="connsiteY261" fmla="*/ 339322 h 1757698"/>
              <a:gd name="connsiteX262" fmla="*/ 1652506 w 1853438"/>
              <a:gd name="connsiteY262" fmla="*/ 339368 h 1757698"/>
              <a:gd name="connsiteX263" fmla="*/ 1710945 w 1853438"/>
              <a:gd name="connsiteY263" fmla="*/ 317561 h 1757698"/>
              <a:gd name="connsiteX264" fmla="*/ 1724480 w 1853438"/>
              <a:gd name="connsiteY264" fmla="*/ 302363 h 1757698"/>
              <a:gd name="connsiteX265" fmla="*/ 1850776 w 1853438"/>
              <a:gd name="connsiteY265" fmla="*/ 143552 h 1757698"/>
              <a:gd name="connsiteX266" fmla="*/ 1845421 w 1853438"/>
              <a:gd name="connsiteY266" fmla="*/ 127725 h 1757698"/>
              <a:gd name="connsiteX267" fmla="*/ 1845238 w 1853438"/>
              <a:gd name="connsiteY267" fmla="*/ 127697 h 1757698"/>
              <a:gd name="connsiteX268" fmla="*/ 1845054 w 1853438"/>
              <a:gd name="connsiteY268" fmla="*/ 127670 h 1757698"/>
              <a:gd name="connsiteX269" fmla="*/ 1814056 w 1853438"/>
              <a:gd name="connsiteY269" fmla="*/ 138391 h 1757698"/>
              <a:gd name="connsiteX270" fmla="*/ 1810360 w 1853438"/>
              <a:gd name="connsiteY270" fmla="*/ 142307 h 1757698"/>
              <a:gd name="connsiteX271" fmla="*/ 1815940 w 1853438"/>
              <a:gd name="connsiteY271" fmla="*/ 158144 h 1757698"/>
              <a:gd name="connsiteX272" fmla="*/ 1816123 w 1853438"/>
              <a:gd name="connsiteY272" fmla="*/ 158171 h 1757698"/>
              <a:gd name="connsiteX273" fmla="*/ 1816307 w 1853438"/>
              <a:gd name="connsiteY273" fmla="*/ 158199 h 1757698"/>
              <a:gd name="connsiteX274" fmla="*/ 1846768 w 1853438"/>
              <a:gd name="connsiteY274" fmla="*/ 147707 h 1757698"/>
              <a:gd name="connsiteX275" fmla="*/ 1850780 w 1853438"/>
              <a:gd name="connsiteY275" fmla="*/ 143552 h 175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1853438" h="1757698">
                <a:moveTo>
                  <a:pt x="1818091" y="57851"/>
                </a:moveTo>
                <a:cubicBezTo>
                  <a:pt x="1814000" y="61987"/>
                  <a:pt x="1808200" y="63959"/>
                  <a:pt x="1802437" y="63150"/>
                </a:cubicBezTo>
                <a:cubicBezTo>
                  <a:pt x="1802405" y="63150"/>
                  <a:pt x="1802378" y="63141"/>
                  <a:pt x="1802345" y="63136"/>
                </a:cubicBezTo>
                <a:cubicBezTo>
                  <a:pt x="1802313" y="63132"/>
                  <a:pt x="1802286" y="63127"/>
                  <a:pt x="1802253" y="63122"/>
                </a:cubicBezTo>
                <a:cubicBezTo>
                  <a:pt x="1798402" y="62585"/>
                  <a:pt x="1796771" y="57906"/>
                  <a:pt x="1799473" y="55112"/>
                </a:cubicBezTo>
                <a:cubicBezTo>
                  <a:pt x="1799721" y="54859"/>
                  <a:pt x="1799965" y="54602"/>
                  <a:pt x="1800209" y="54349"/>
                </a:cubicBezTo>
                <a:cubicBezTo>
                  <a:pt x="1804340" y="50084"/>
                  <a:pt x="1810278" y="48062"/>
                  <a:pt x="1816156" y="48921"/>
                </a:cubicBezTo>
                <a:cubicBezTo>
                  <a:pt x="1816188" y="48921"/>
                  <a:pt x="1816220" y="48931"/>
                  <a:pt x="1816248" y="48935"/>
                </a:cubicBezTo>
                <a:cubicBezTo>
                  <a:pt x="1816275" y="48940"/>
                  <a:pt x="1816312" y="48944"/>
                  <a:pt x="1816339" y="48949"/>
                </a:cubicBezTo>
                <a:cubicBezTo>
                  <a:pt x="1820172" y="49510"/>
                  <a:pt x="1821717" y="54193"/>
                  <a:pt x="1818987" y="56941"/>
                </a:cubicBezTo>
                <a:cubicBezTo>
                  <a:pt x="1818688" y="57244"/>
                  <a:pt x="1818389" y="57548"/>
                  <a:pt x="1818086" y="57851"/>
                </a:cubicBezTo>
                <a:close/>
                <a:moveTo>
                  <a:pt x="1630166" y="31540"/>
                </a:moveTo>
                <a:cubicBezTo>
                  <a:pt x="1632919" y="28622"/>
                  <a:pt x="1631218" y="23815"/>
                  <a:pt x="1627238" y="23300"/>
                </a:cubicBezTo>
                <a:lnTo>
                  <a:pt x="1627238" y="23300"/>
                </a:lnTo>
                <a:cubicBezTo>
                  <a:pt x="1621163" y="22514"/>
                  <a:pt x="1615096" y="24757"/>
                  <a:pt x="1610956" y="29275"/>
                </a:cubicBezTo>
                <a:cubicBezTo>
                  <a:pt x="1610891" y="29344"/>
                  <a:pt x="1610832" y="29413"/>
                  <a:pt x="1610767" y="29481"/>
                </a:cubicBezTo>
                <a:cubicBezTo>
                  <a:pt x="1608051" y="32446"/>
                  <a:pt x="1609825" y="37248"/>
                  <a:pt x="1613819" y="37749"/>
                </a:cubicBezTo>
                <a:lnTo>
                  <a:pt x="1613819" y="37749"/>
                </a:lnTo>
                <a:cubicBezTo>
                  <a:pt x="1619743" y="38494"/>
                  <a:pt x="1625653" y="36338"/>
                  <a:pt x="1629743" y="31995"/>
                </a:cubicBezTo>
                <a:cubicBezTo>
                  <a:pt x="1629886" y="31844"/>
                  <a:pt x="1630028" y="31692"/>
                  <a:pt x="1630171" y="31540"/>
                </a:cubicBezTo>
                <a:close/>
                <a:moveTo>
                  <a:pt x="1438009" y="8461"/>
                </a:moveTo>
                <a:cubicBezTo>
                  <a:pt x="1440706" y="5437"/>
                  <a:pt x="1438859" y="616"/>
                  <a:pt x="1434833" y="161"/>
                </a:cubicBezTo>
                <a:cubicBezTo>
                  <a:pt x="1434801" y="161"/>
                  <a:pt x="1434769" y="151"/>
                  <a:pt x="1434736" y="151"/>
                </a:cubicBezTo>
                <a:cubicBezTo>
                  <a:pt x="1434626" y="138"/>
                  <a:pt x="1434511" y="124"/>
                  <a:pt x="1434401" y="115"/>
                </a:cubicBezTo>
                <a:cubicBezTo>
                  <a:pt x="1428463" y="-556"/>
                  <a:pt x="1422567" y="1746"/>
                  <a:pt x="1418656" y="6264"/>
                </a:cubicBezTo>
                <a:cubicBezTo>
                  <a:pt x="1418596" y="6333"/>
                  <a:pt x="1418537" y="6402"/>
                  <a:pt x="1418477" y="6471"/>
                </a:cubicBezTo>
                <a:cubicBezTo>
                  <a:pt x="1415811" y="9550"/>
                  <a:pt x="1417718" y="14352"/>
                  <a:pt x="1421763" y="14798"/>
                </a:cubicBezTo>
                <a:cubicBezTo>
                  <a:pt x="1421795" y="14798"/>
                  <a:pt x="1421827" y="14807"/>
                  <a:pt x="1421859" y="14807"/>
                </a:cubicBezTo>
                <a:cubicBezTo>
                  <a:pt x="1421891" y="14807"/>
                  <a:pt x="1421924" y="14816"/>
                  <a:pt x="1421956" y="14816"/>
                </a:cubicBezTo>
                <a:cubicBezTo>
                  <a:pt x="1427902" y="15474"/>
                  <a:pt x="1433790" y="13199"/>
                  <a:pt x="1437770" y="8732"/>
                </a:cubicBezTo>
                <a:cubicBezTo>
                  <a:pt x="1437852" y="8640"/>
                  <a:pt x="1437930" y="8548"/>
                  <a:pt x="1438013" y="8461"/>
                </a:cubicBezTo>
                <a:close/>
                <a:moveTo>
                  <a:pt x="1280273" y="57709"/>
                </a:moveTo>
                <a:cubicBezTo>
                  <a:pt x="1280209" y="57704"/>
                  <a:pt x="1280145" y="57695"/>
                  <a:pt x="1280080" y="57690"/>
                </a:cubicBezTo>
                <a:cubicBezTo>
                  <a:pt x="1280016" y="57686"/>
                  <a:pt x="1279952" y="57676"/>
                  <a:pt x="1279887" y="57672"/>
                </a:cubicBezTo>
                <a:cubicBezTo>
                  <a:pt x="1267860" y="56431"/>
                  <a:pt x="1256003" y="61371"/>
                  <a:pt x="1248411" y="70779"/>
                </a:cubicBezTo>
                <a:cubicBezTo>
                  <a:pt x="1247887" y="71427"/>
                  <a:pt x="1247368" y="72075"/>
                  <a:pt x="1246844" y="72727"/>
                </a:cubicBezTo>
                <a:cubicBezTo>
                  <a:pt x="1241701" y="79120"/>
                  <a:pt x="1245727" y="88661"/>
                  <a:pt x="1253889" y="89483"/>
                </a:cubicBezTo>
                <a:cubicBezTo>
                  <a:pt x="1253954" y="89488"/>
                  <a:pt x="1254018" y="89497"/>
                  <a:pt x="1254082" y="89502"/>
                </a:cubicBezTo>
                <a:cubicBezTo>
                  <a:pt x="1254147" y="89506"/>
                  <a:pt x="1254211" y="89516"/>
                  <a:pt x="1254275" y="89520"/>
                </a:cubicBezTo>
                <a:cubicBezTo>
                  <a:pt x="1266040" y="90706"/>
                  <a:pt x="1277613" y="85949"/>
                  <a:pt x="1285149" y="76836"/>
                </a:cubicBezTo>
                <a:cubicBezTo>
                  <a:pt x="1285798" y="76050"/>
                  <a:pt x="1286446" y="75269"/>
                  <a:pt x="1287094" y="74488"/>
                </a:cubicBezTo>
                <a:cubicBezTo>
                  <a:pt x="1292333" y="68173"/>
                  <a:pt x="1288449" y="58554"/>
                  <a:pt x="1280287" y="57709"/>
                </a:cubicBezTo>
                <a:close/>
                <a:moveTo>
                  <a:pt x="1478134" y="95210"/>
                </a:moveTo>
                <a:cubicBezTo>
                  <a:pt x="1483424" y="89166"/>
                  <a:pt x="1479798" y="79667"/>
                  <a:pt x="1471820" y="78725"/>
                </a:cubicBezTo>
                <a:cubicBezTo>
                  <a:pt x="1471755" y="78716"/>
                  <a:pt x="1471691" y="78711"/>
                  <a:pt x="1471627" y="78702"/>
                </a:cubicBezTo>
                <a:cubicBezTo>
                  <a:pt x="1471562" y="78693"/>
                  <a:pt x="1471498" y="78688"/>
                  <a:pt x="1471434" y="78679"/>
                </a:cubicBezTo>
                <a:cubicBezTo>
                  <a:pt x="1459576" y="77282"/>
                  <a:pt x="1447793" y="81891"/>
                  <a:pt x="1440049" y="90977"/>
                </a:cubicBezTo>
                <a:cubicBezTo>
                  <a:pt x="1439704" y="91382"/>
                  <a:pt x="1439355" y="91791"/>
                  <a:pt x="1439010" y="92195"/>
                </a:cubicBezTo>
                <a:cubicBezTo>
                  <a:pt x="1438592" y="92687"/>
                  <a:pt x="1438174" y="93178"/>
                  <a:pt x="1437756" y="93670"/>
                </a:cubicBezTo>
                <a:cubicBezTo>
                  <a:pt x="1432558" y="99792"/>
                  <a:pt x="1436313" y="109231"/>
                  <a:pt x="1444291" y="110141"/>
                </a:cubicBezTo>
                <a:cubicBezTo>
                  <a:pt x="1444355" y="110151"/>
                  <a:pt x="1444415" y="110155"/>
                  <a:pt x="1444479" y="110164"/>
                </a:cubicBezTo>
                <a:cubicBezTo>
                  <a:pt x="1444544" y="110174"/>
                  <a:pt x="1444604" y="110178"/>
                  <a:pt x="1444668" y="110187"/>
                </a:cubicBezTo>
                <a:cubicBezTo>
                  <a:pt x="1456286" y="111516"/>
                  <a:pt x="1467808" y="107044"/>
                  <a:pt x="1475492" y="98229"/>
                </a:cubicBezTo>
                <a:cubicBezTo>
                  <a:pt x="1476374" y="97218"/>
                  <a:pt x="1477252" y="96212"/>
                  <a:pt x="1478129" y="95210"/>
                </a:cubicBezTo>
                <a:close/>
                <a:moveTo>
                  <a:pt x="1666100" y="118294"/>
                </a:moveTo>
                <a:cubicBezTo>
                  <a:pt x="1671426" y="112517"/>
                  <a:pt x="1668062" y="103133"/>
                  <a:pt x="1660277" y="102099"/>
                </a:cubicBezTo>
                <a:cubicBezTo>
                  <a:pt x="1660213" y="102090"/>
                  <a:pt x="1660153" y="102080"/>
                  <a:pt x="1660089" y="102076"/>
                </a:cubicBezTo>
                <a:cubicBezTo>
                  <a:pt x="1660024" y="102071"/>
                  <a:pt x="1659965" y="102057"/>
                  <a:pt x="1659900" y="102053"/>
                </a:cubicBezTo>
                <a:cubicBezTo>
                  <a:pt x="1648227" y="100504"/>
                  <a:pt x="1636531" y="104806"/>
                  <a:pt x="1628659" y="113565"/>
                </a:cubicBezTo>
                <a:cubicBezTo>
                  <a:pt x="1627666" y="114673"/>
                  <a:pt x="1626668" y="115780"/>
                  <a:pt x="1625671" y="116897"/>
                </a:cubicBezTo>
                <a:cubicBezTo>
                  <a:pt x="1620437" y="122752"/>
                  <a:pt x="1623929" y="132077"/>
                  <a:pt x="1631719" y="133070"/>
                </a:cubicBezTo>
                <a:cubicBezTo>
                  <a:pt x="1631779" y="133079"/>
                  <a:pt x="1631843" y="133083"/>
                  <a:pt x="1631903" y="133093"/>
                </a:cubicBezTo>
                <a:cubicBezTo>
                  <a:pt x="1631963" y="133102"/>
                  <a:pt x="1632027" y="133106"/>
                  <a:pt x="1632087" y="133115"/>
                </a:cubicBezTo>
                <a:cubicBezTo>
                  <a:pt x="1643540" y="134577"/>
                  <a:pt x="1654983" y="130399"/>
                  <a:pt x="1662782" y="121893"/>
                </a:cubicBezTo>
                <a:cubicBezTo>
                  <a:pt x="1663885" y="120689"/>
                  <a:pt x="1664988" y="119489"/>
                  <a:pt x="1666091" y="118294"/>
                </a:cubicBezTo>
                <a:close/>
                <a:moveTo>
                  <a:pt x="1697356" y="208821"/>
                </a:moveTo>
                <a:cubicBezTo>
                  <a:pt x="1705155" y="200232"/>
                  <a:pt x="1700136" y="186412"/>
                  <a:pt x="1688637" y="184873"/>
                </a:cubicBezTo>
                <a:cubicBezTo>
                  <a:pt x="1688545" y="184859"/>
                  <a:pt x="1688454" y="184850"/>
                  <a:pt x="1688362" y="184836"/>
                </a:cubicBezTo>
                <a:cubicBezTo>
                  <a:pt x="1688270" y="184822"/>
                  <a:pt x="1688178" y="184813"/>
                  <a:pt x="1688086" y="184799"/>
                </a:cubicBezTo>
                <a:cubicBezTo>
                  <a:pt x="1670981" y="182515"/>
                  <a:pt x="1653852" y="188894"/>
                  <a:pt x="1642404" y="201813"/>
                </a:cubicBezTo>
                <a:cubicBezTo>
                  <a:pt x="1639969" y="204561"/>
                  <a:pt x="1637533" y="207318"/>
                  <a:pt x="1635092" y="210094"/>
                </a:cubicBezTo>
                <a:cubicBezTo>
                  <a:pt x="1627441" y="218789"/>
                  <a:pt x="1632629" y="232503"/>
                  <a:pt x="1644118" y="233983"/>
                </a:cubicBezTo>
                <a:cubicBezTo>
                  <a:pt x="1644210" y="233997"/>
                  <a:pt x="1644298" y="234006"/>
                  <a:pt x="1644390" y="234020"/>
                </a:cubicBezTo>
                <a:cubicBezTo>
                  <a:pt x="1644482" y="234033"/>
                  <a:pt x="1644569" y="234043"/>
                  <a:pt x="1644661" y="234056"/>
                </a:cubicBezTo>
                <a:cubicBezTo>
                  <a:pt x="1661445" y="236221"/>
                  <a:pt x="1678224" y="230021"/>
                  <a:pt x="1689552" y="217452"/>
                </a:cubicBezTo>
                <a:cubicBezTo>
                  <a:pt x="1692158" y="214561"/>
                  <a:pt x="1694759" y="211689"/>
                  <a:pt x="1697356" y="208826"/>
                </a:cubicBezTo>
                <a:close/>
                <a:moveTo>
                  <a:pt x="1513374" y="185879"/>
                </a:moveTo>
                <a:cubicBezTo>
                  <a:pt x="1521136" y="176899"/>
                  <a:pt x="1515755" y="162882"/>
                  <a:pt x="1503971" y="161453"/>
                </a:cubicBezTo>
                <a:cubicBezTo>
                  <a:pt x="1503880" y="161444"/>
                  <a:pt x="1503783" y="161430"/>
                  <a:pt x="1503691" y="161421"/>
                </a:cubicBezTo>
                <a:cubicBezTo>
                  <a:pt x="1503599" y="161411"/>
                  <a:pt x="1503503" y="161398"/>
                  <a:pt x="1503411" y="161388"/>
                </a:cubicBezTo>
                <a:cubicBezTo>
                  <a:pt x="1486062" y="159284"/>
                  <a:pt x="1468814" y="166090"/>
                  <a:pt x="1457559" y="179459"/>
                </a:cubicBezTo>
                <a:cubicBezTo>
                  <a:pt x="1455454" y="181959"/>
                  <a:pt x="1453345" y="184468"/>
                  <a:pt x="1451235" y="186987"/>
                </a:cubicBezTo>
                <a:cubicBezTo>
                  <a:pt x="1443629" y="196068"/>
                  <a:pt x="1449190" y="209952"/>
                  <a:pt x="1460951" y="211330"/>
                </a:cubicBezTo>
                <a:cubicBezTo>
                  <a:pt x="1461042" y="211340"/>
                  <a:pt x="1461134" y="211353"/>
                  <a:pt x="1461226" y="211363"/>
                </a:cubicBezTo>
                <a:cubicBezTo>
                  <a:pt x="1461318" y="211372"/>
                  <a:pt x="1461410" y="211386"/>
                  <a:pt x="1461502" y="211395"/>
                </a:cubicBezTo>
                <a:cubicBezTo>
                  <a:pt x="1478502" y="213389"/>
                  <a:pt x="1495382" y="206808"/>
                  <a:pt x="1506536" y="193821"/>
                </a:cubicBezTo>
                <a:cubicBezTo>
                  <a:pt x="1508820" y="191160"/>
                  <a:pt x="1511099" y="188513"/>
                  <a:pt x="1513374" y="185879"/>
                </a:cubicBezTo>
                <a:close/>
                <a:moveTo>
                  <a:pt x="1326548" y="164996"/>
                </a:moveTo>
                <a:cubicBezTo>
                  <a:pt x="1334241" y="155625"/>
                  <a:pt x="1328478" y="141461"/>
                  <a:pt x="1316424" y="140161"/>
                </a:cubicBezTo>
                <a:cubicBezTo>
                  <a:pt x="1316327" y="140152"/>
                  <a:pt x="1316235" y="140142"/>
                  <a:pt x="1316139" y="140129"/>
                </a:cubicBezTo>
                <a:cubicBezTo>
                  <a:pt x="1316042" y="140115"/>
                  <a:pt x="1315950" y="140110"/>
                  <a:pt x="1315854" y="140096"/>
                </a:cubicBezTo>
                <a:cubicBezTo>
                  <a:pt x="1298257" y="138198"/>
                  <a:pt x="1280894" y="145423"/>
                  <a:pt x="1269837" y="159247"/>
                </a:cubicBezTo>
                <a:cubicBezTo>
                  <a:pt x="1268086" y="161434"/>
                  <a:pt x="1266334" y="163631"/>
                  <a:pt x="1264584" y="165833"/>
                </a:cubicBezTo>
                <a:cubicBezTo>
                  <a:pt x="1257051" y="175304"/>
                  <a:pt x="1262980" y="189354"/>
                  <a:pt x="1275016" y="190608"/>
                </a:cubicBezTo>
                <a:cubicBezTo>
                  <a:pt x="1275108" y="190617"/>
                  <a:pt x="1275204" y="190627"/>
                  <a:pt x="1275296" y="190636"/>
                </a:cubicBezTo>
                <a:cubicBezTo>
                  <a:pt x="1275388" y="190645"/>
                  <a:pt x="1275485" y="190654"/>
                  <a:pt x="1275577" y="190663"/>
                </a:cubicBezTo>
                <a:cubicBezTo>
                  <a:pt x="1292815" y="192460"/>
                  <a:pt x="1309801" y="185489"/>
                  <a:pt x="1320762" y="172060"/>
                </a:cubicBezTo>
                <a:cubicBezTo>
                  <a:pt x="1322692" y="169693"/>
                  <a:pt x="1324622" y="167335"/>
                  <a:pt x="1326548" y="164987"/>
                </a:cubicBezTo>
                <a:close/>
                <a:moveTo>
                  <a:pt x="1161694" y="206873"/>
                </a:moveTo>
                <a:cubicBezTo>
                  <a:pt x="1161570" y="206859"/>
                  <a:pt x="1161446" y="206850"/>
                  <a:pt x="1161317" y="206836"/>
                </a:cubicBezTo>
                <a:cubicBezTo>
                  <a:pt x="1161189" y="206822"/>
                  <a:pt x="1161069" y="206813"/>
                  <a:pt x="1160940" y="206799"/>
                </a:cubicBezTo>
                <a:cubicBezTo>
                  <a:pt x="1137709" y="204492"/>
                  <a:pt x="1115006" y="214552"/>
                  <a:pt x="1100957" y="233192"/>
                </a:cubicBezTo>
                <a:cubicBezTo>
                  <a:pt x="1098057" y="237039"/>
                  <a:pt x="1095157" y="240899"/>
                  <a:pt x="1092252" y="244774"/>
                </a:cubicBezTo>
                <a:cubicBezTo>
                  <a:pt x="1082551" y="257724"/>
                  <a:pt x="1090726" y="276319"/>
                  <a:pt x="1106835" y="277868"/>
                </a:cubicBezTo>
                <a:cubicBezTo>
                  <a:pt x="1106959" y="277881"/>
                  <a:pt x="1107083" y="277891"/>
                  <a:pt x="1107202" y="277904"/>
                </a:cubicBezTo>
                <a:cubicBezTo>
                  <a:pt x="1107322" y="277918"/>
                  <a:pt x="1107451" y="277927"/>
                  <a:pt x="1107570" y="277941"/>
                </a:cubicBezTo>
                <a:cubicBezTo>
                  <a:pt x="1130236" y="280124"/>
                  <a:pt x="1152475" y="270547"/>
                  <a:pt x="1166354" y="252499"/>
                </a:cubicBezTo>
                <a:cubicBezTo>
                  <a:pt x="1169567" y="248326"/>
                  <a:pt x="1172770" y="244167"/>
                  <a:pt x="1175973" y="240026"/>
                </a:cubicBezTo>
                <a:cubicBezTo>
                  <a:pt x="1185891" y="227204"/>
                  <a:pt x="1177811" y="208481"/>
                  <a:pt x="1161685" y="206877"/>
                </a:cubicBezTo>
                <a:close/>
                <a:moveTo>
                  <a:pt x="1361453" y="258970"/>
                </a:moveTo>
                <a:cubicBezTo>
                  <a:pt x="1371481" y="246644"/>
                  <a:pt x="1363879" y="228096"/>
                  <a:pt x="1348084" y="226345"/>
                </a:cubicBezTo>
                <a:cubicBezTo>
                  <a:pt x="1347960" y="226331"/>
                  <a:pt x="1347835" y="226317"/>
                  <a:pt x="1347711" y="226303"/>
                </a:cubicBezTo>
                <a:cubicBezTo>
                  <a:pt x="1347587" y="226290"/>
                  <a:pt x="1347463" y="226276"/>
                  <a:pt x="1347339" y="226262"/>
                </a:cubicBezTo>
                <a:cubicBezTo>
                  <a:pt x="1324374" y="223721"/>
                  <a:pt x="1301763" y="233243"/>
                  <a:pt x="1287397" y="251336"/>
                </a:cubicBezTo>
                <a:cubicBezTo>
                  <a:pt x="1284019" y="255592"/>
                  <a:pt x="1280636" y="259866"/>
                  <a:pt x="1277249" y="264159"/>
                </a:cubicBezTo>
                <a:cubicBezTo>
                  <a:pt x="1267424" y="276608"/>
                  <a:pt x="1275149" y="294996"/>
                  <a:pt x="1290922" y="296678"/>
                </a:cubicBezTo>
                <a:cubicBezTo>
                  <a:pt x="1291046" y="296692"/>
                  <a:pt x="1291165" y="296706"/>
                  <a:pt x="1291290" y="296715"/>
                </a:cubicBezTo>
                <a:cubicBezTo>
                  <a:pt x="1291414" y="296724"/>
                  <a:pt x="1291533" y="296742"/>
                  <a:pt x="1291653" y="296752"/>
                </a:cubicBezTo>
                <a:cubicBezTo>
                  <a:pt x="1314084" y="299146"/>
                  <a:pt x="1336254" y="290097"/>
                  <a:pt x="1350432" y="272550"/>
                </a:cubicBezTo>
                <a:cubicBezTo>
                  <a:pt x="1354109" y="268001"/>
                  <a:pt x="1357781" y="263474"/>
                  <a:pt x="1361448" y="258965"/>
                </a:cubicBezTo>
                <a:close/>
                <a:moveTo>
                  <a:pt x="1544340" y="279775"/>
                </a:moveTo>
                <a:cubicBezTo>
                  <a:pt x="1554442" y="267936"/>
                  <a:pt x="1547295" y="249608"/>
                  <a:pt x="1531844" y="247710"/>
                </a:cubicBezTo>
                <a:cubicBezTo>
                  <a:pt x="1531720" y="247697"/>
                  <a:pt x="1531601" y="247678"/>
                  <a:pt x="1531477" y="247664"/>
                </a:cubicBezTo>
                <a:cubicBezTo>
                  <a:pt x="1531353" y="247651"/>
                  <a:pt x="1531233" y="247632"/>
                  <a:pt x="1531109" y="247618"/>
                </a:cubicBezTo>
                <a:cubicBezTo>
                  <a:pt x="1508429" y="244838"/>
                  <a:pt x="1485933" y="253850"/>
                  <a:pt x="1471296" y="271397"/>
                </a:cubicBezTo>
                <a:cubicBezTo>
                  <a:pt x="1467481" y="275970"/>
                  <a:pt x="1463658" y="280570"/>
                  <a:pt x="1459825" y="285184"/>
                </a:cubicBezTo>
                <a:cubicBezTo>
                  <a:pt x="1449898" y="297156"/>
                  <a:pt x="1457173" y="315360"/>
                  <a:pt x="1472619" y="317170"/>
                </a:cubicBezTo>
                <a:cubicBezTo>
                  <a:pt x="1472739" y="317184"/>
                  <a:pt x="1472858" y="317198"/>
                  <a:pt x="1472982" y="317212"/>
                </a:cubicBezTo>
                <a:cubicBezTo>
                  <a:pt x="1473106" y="317226"/>
                  <a:pt x="1473221" y="317239"/>
                  <a:pt x="1473345" y="317253"/>
                </a:cubicBezTo>
                <a:cubicBezTo>
                  <a:pt x="1495533" y="319854"/>
                  <a:pt x="1517607" y="311283"/>
                  <a:pt x="1532042" y="294233"/>
                </a:cubicBezTo>
                <a:cubicBezTo>
                  <a:pt x="1536141" y="289389"/>
                  <a:pt x="1540241" y="284568"/>
                  <a:pt x="1544336" y="279770"/>
                </a:cubicBezTo>
                <a:close/>
                <a:moveTo>
                  <a:pt x="1571414" y="376134"/>
                </a:moveTo>
                <a:cubicBezTo>
                  <a:pt x="1583735" y="361556"/>
                  <a:pt x="1574916" y="339101"/>
                  <a:pt x="1555972" y="336780"/>
                </a:cubicBezTo>
                <a:cubicBezTo>
                  <a:pt x="1555825" y="336762"/>
                  <a:pt x="1555673" y="336744"/>
                  <a:pt x="1555526" y="336725"/>
                </a:cubicBezTo>
                <a:cubicBezTo>
                  <a:pt x="1555379" y="336707"/>
                  <a:pt x="1555228" y="336689"/>
                  <a:pt x="1555081" y="336670"/>
                </a:cubicBezTo>
                <a:cubicBezTo>
                  <a:pt x="1527354" y="333279"/>
                  <a:pt x="1499867" y="344340"/>
                  <a:pt x="1482050" y="365858"/>
                </a:cubicBezTo>
                <a:cubicBezTo>
                  <a:pt x="1476176" y="372949"/>
                  <a:pt x="1470303" y="380072"/>
                  <a:pt x="1464434" y="387228"/>
                </a:cubicBezTo>
                <a:cubicBezTo>
                  <a:pt x="1452315" y="401989"/>
                  <a:pt x="1461295" y="424293"/>
                  <a:pt x="1480267" y="426508"/>
                </a:cubicBezTo>
                <a:cubicBezTo>
                  <a:pt x="1480414" y="426526"/>
                  <a:pt x="1480561" y="426540"/>
                  <a:pt x="1480708" y="426558"/>
                </a:cubicBezTo>
                <a:cubicBezTo>
                  <a:pt x="1480855" y="426577"/>
                  <a:pt x="1481002" y="426590"/>
                  <a:pt x="1481149" y="426609"/>
                </a:cubicBezTo>
                <a:cubicBezTo>
                  <a:pt x="1508282" y="429780"/>
                  <a:pt x="1535250" y="419210"/>
                  <a:pt x="1552792" y="398271"/>
                </a:cubicBezTo>
                <a:cubicBezTo>
                  <a:pt x="1559001" y="390859"/>
                  <a:pt x="1565210" y="383478"/>
                  <a:pt x="1571419" y="376134"/>
                </a:cubicBezTo>
                <a:close/>
                <a:moveTo>
                  <a:pt x="1392175" y="355669"/>
                </a:moveTo>
                <a:cubicBezTo>
                  <a:pt x="1404423" y="340489"/>
                  <a:pt x="1395071" y="317736"/>
                  <a:pt x="1375690" y="315562"/>
                </a:cubicBezTo>
                <a:cubicBezTo>
                  <a:pt x="1375539" y="315544"/>
                  <a:pt x="1375387" y="315530"/>
                  <a:pt x="1375235" y="315511"/>
                </a:cubicBezTo>
                <a:cubicBezTo>
                  <a:pt x="1375084" y="315493"/>
                  <a:pt x="1374932" y="315479"/>
                  <a:pt x="1374780" y="315461"/>
                </a:cubicBezTo>
                <a:cubicBezTo>
                  <a:pt x="1346737" y="312317"/>
                  <a:pt x="1319108" y="323972"/>
                  <a:pt x="1301616" y="346119"/>
                </a:cubicBezTo>
                <a:cubicBezTo>
                  <a:pt x="1296267" y="352893"/>
                  <a:pt x="1290913" y="359690"/>
                  <a:pt x="1285559" y="366520"/>
                </a:cubicBezTo>
                <a:cubicBezTo>
                  <a:pt x="1273541" y="381851"/>
                  <a:pt x="1283013" y="404434"/>
                  <a:pt x="1302379" y="406516"/>
                </a:cubicBezTo>
                <a:lnTo>
                  <a:pt x="1302825" y="406562"/>
                </a:lnTo>
                <a:lnTo>
                  <a:pt x="1303271" y="406608"/>
                </a:lnTo>
                <a:cubicBezTo>
                  <a:pt x="1330771" y="409568"/>
                  <a:pt x="1357932" y="398331"/>
                  <a:pt x="1375226" y="376740"/>
                </a:cubicBezTo>
                <a:cubicBezTo>
                  <a:pt x="1380874" y="369686"/>
                  <a:pt x="1386523" y="362659"/>
                  <a:pt x="1392166" y="355664"/>
                </a:cubicBezTo>
                <a:close/>
                <a:moveTo>
                  <a:pt x="1210634" y="336753"/>
                </a:moveTo>
                <a:cubicBezTo>
                  <a:pt x="1222776" y="320999"/>
                  <a:pt x="1212886" y="298020"/>
                  <a:pt x="1193101" y="295998"/>
                </a:cubicBezTo>
                <a:cubicBezTo>
                  <a:pt x="1192950" y="295984"/>
                  <a:pt x="1192794" y="295966"/>
                  <a:pt x="1192642" y="295952"/>
                </a:cubicBezTo>
                <a:cubicBezTo>
                  <a:pt x="1192490" y="295938"/>
                  <a:pt x="1192334" y="295920"/>
                  <a:pt x="1192182" y="295906"/>
                </a:cubicBezTo>
                <a:cubicBezTo>
                  <a:pt x="1163808" y="293011"/>
                  <a:pt x="1136036" y="305240"/>
                  <a:pt x="1118894" y="328035"/>
                </a:cubicBezTo>
                <a:cubicBezTo>
                  <a:pt x="1114087" y="334427"/>
                  <a:pt x="1109280" y="340843"/>
                  <a:pt x="1104468" y="347277"/>
                </a:cubicBezTo>
                <a:cubicBezTo>
                  <a:pt x="1092592" y="363165"/>
                  <a:pt x="1102579" y="385946"/>
                  <a:pt x="1122318" y="387908"/>
                </a:cubicBezTo>
                <a:lnTo>
                  <a:pt x="1122768" y="387954"/>
                </a:lnTo>
                <a:lnTo>
                  <a:pt x="1123223" y="388000"/>
                </a:lnTo>
                <a:cubicBezTo>
                  <a:pt x="1150995" y="390762"/>
                  <a:pt x="1178262" y="378992"/>
                  <a:pt x="1195220" y="356827"/>
                </a:cubicBezTo>
                <a:cubicBezTo>
                  <a:pt x="1200358" y="350113"/>
                  <a:pt x="1205496" y="343421"/>
                  <a:pt x="1210630" y="336757"/>
                </a:cubicBezTo>
                <a:close/>
                <a:moveTo>
                  <a:pt x="1568725" y="437032"/>
                </a:moveTo>
                <a:cubicBezTo>
                  <a:pt x="1568578" y="437014"/>
                  <a:pt x="1568431" y="436995"/>
                  <a:pt x="1568289" y="436977"/>
                </a:cubicBezTo>
                <a:cubicBezTo>
                  <a:pt x="1541096" y="433682"/>
                  <a:pt x="1514160" y="444633"/>
                  <a:pt x="1496770" y="465797"/>
                </a:cubicBezTo>
                <a:cubicBezTo>
                  <a:pt x="1490033" y="473996"/>
                  <a:pt x="1483300" y="482231"/>
                  <a:pt x="1476572" y="490490"/>
                </a:cubicBezTo>
                <a:cubicBezTo>
                  <a:pt x="1459553" y="511382"/>
                  <a:pt x="1433045" y="522108"/>
                  <a:pt x="1406261" y="519149"/>
                </a:cubicBezTo>
                <a:cubicBezTo>
                  <a:pt x="1406114" y="519135"/>
                  <a:pt x="1405972" y="519117"/>
                  <a:pt x="1405825" y="519103"/>
                </a:cubicBezTo>
                <a:cubicBezTo>
                  <a:pt x="1405677" y="519089"/>
                  <a:pt x="1405535" y="519071"/>
                  <a:pt x="1405388" y="519057"/>
                </a:cubicBezTo>
                <a:cubicBezTo>
                  <a:pt x="1386564" y="516980"/>
                  <a:pt x="1377451" y="494994"/>
                  <a:pt x="1389252" y="480186"/>
                </a:cubicBezTo>
                <a:cubicBezTo>
                  <a:pt x="1395746" y="472038"/>
                  <a:pt x="1402249" y="463913"/>
                  <a:pt x="1408752" y="455824"/>
                </a:cubicBezTo>
                <a:cubicBezTo>
                  <a:pt x="1420747" y="440902"/>
                  <a:pt x="1411542" y="418589"/>
                  <a:pt x="1392515" y="416452"/>
                </a:cubicBezTo>
                <a:cubicBezTo>
                  <a:pt x="1392368" y="416434"/>
                  <a:pt x="1392217" y="416420"/>
                  <a:pt x="1392069" y="416402"/>
                </a:cubicBezTo>
                <a:cubicBezTo>
                  <a:pt x="1391922" y="416383"/>
                  <a:pt x="1391771" y="416370"/>
                  <a:pt x="1391624" y="416351"/>
                </a:cubicBezTo>
                <a:cubicBezTo>
                  <a:pt x="1364114" y="413258"/>
                  <a:pt x="1337013" y="424734"/>
                  <a:pt x="1319894" y="446485"/>
                </a:cubicBezTo>
                <a:cubicBezTo>
                  <a:pt x="1313616" y="454464"/>
                  <a:pt x="1307338" y="462469"/>
                  <a:pt x="1301065" y="470498"/>
                </a:cubicBezTo>
                <a:cubicBezTo>
                  <a:pt x="1284331" y="491924"/>
                  <a:pt x="1257694" y="503128"/>
                  <a:pt x="1230653" y="500334"/>
                </a:cubicBezTo>
                <a:cubicBezTo>
                  <a:pt x="1230506" y="500320"/>
                  <a:pt x="1230359" y="500302"/>
                  <a:pt x="1230212" y="500288"/>
                </a:cubicBezTo>
                <a:cubicBezTo>
                  <a:pt x="1230065" y="500274"/>
                  <a:pt x="1229918" y="500256"/>
                  <a:pt x="1229771" y="500242"/>
                </a:cubicBezTo>
                <a:cubicBezTo>
                  <a:pt x="1210579" y="498261"/>
                  <a:pt x="1201001" y="476031"/>
                  <a:pt x="1212711" y="460700"/>
                </a:cubicBezTo>
                <a:cubicBezTo>
                  <a:pt x="1218713" y="452837"/>
                  <a:pt x="1224720" y="444996"/>
                  <a:pt x="1230731" y="437188"/>
                </a:cubicBezTo>
                <a:cubicBezTo>
                  <a:pt x="1242630" y="421719"/>
                  <a:pt x="1232937" y="399159"/>
                  <a:pt x="1213520" y="397150"/>
                </a:cubicBezTo>
                <a:cubicBezTo>
                  <a:pt x="1213369" y="397136"/>
                  <a:pt x="1213221" y="397118"/>
                  <a:pt x="1213070" y="397104"/>
                </a:cubicBezTo>
                <a:cubicBezTo>
                  <a:pt x="1212918" y="397090"/>
                  <a:pt x="1212771" y="397072"/>
                  <a:pt x="1212619" y="397058"/>
                </a:cubicBezTo>
                <a:cubicBezTo>
                  <a:pt x="1184852" y="394186"/>
                  <a:pt x="1157663" y="406218"/>
                  <a:pt x="1140903" y="428539"/>
                </a:cubicBezTo>
                <a:cubicBezTo>
                  <a:pt x="1135145" y="436205"/>
                  <a:pt x="1129391" y="443898"/>
                  <a:pt x="1123632" y="451610"/>
                </a:cubicBezTo>
                <a:cubicBezTo>
                  <a:pt x="1107235" y="473577"/>
                  <a:pt x="1080519" y="485306"/>
                  <a:pt x="1053230" y="482704"/>
                </a:cubicBezTo>
                <a:cubicBezTo>
                  <a:pt x="1053083" y="482691"/>
                  <a:pt x="1052931" y="482677"/>
                  <a:pt x="1052784" y="482663"/>
                </a:cubicBezTo>
                <a:cubicBezTo>
                  <a:pt x="1052637" y="482649"/>
                  <a:pt x="1052485" y="482636"/>
                  <a:pt x="1052338" y="482622"/>
                </a:cubicBezTo>
                <a:cubicBezTo>
                  <a:pt x="1032797" y="480761"/>
                  <a:pt x="1022723" y="458361"/>
                  <a:pt x="1034268" y="442487"/>
                </a:cubicBezTo>
                <a:cubicBezTo>
                  <a:pt x="1039760" y="434936"/>
                  <a:pt x="1045252" y="427408"/>
                  <a:pt x="1050744" y="419904"/>
                </a:cubicBezTo>
                <a:cubicBezTo>
                  <a:pt x="1062486" y="403860"/>
                  <a:pt x="1052256" y="381129"/>
                  <a:pt x="1032462" y="379259"/>
                </a:cubicBezTo>
                <a:cubicBezTo>
                  <a:pt x="1032310" y="379245"/>
                  <a:pt x="1032158" y="379231"/>
                  <a:pt x="1032007" y="379218"/>
                </a:cubicBezTo>
                <a:cubicBezTo>
                  <a:pt x="1031855" y="379204"/>
                  <a:pt x="1031703" y="379190"/>
                  <a:pt x="1031552" y="379176"/>
                </a:cubicBezTo>
                <a:cubicBezTo>
                  <a:pt x="1003550" y="376534"/>
                  <a:pt x="976297" y="389048"/>
                  <a:pt x="959918" y="411912"/>
                </a:cubicBezTo>
                <a:cubicBezTo>
                  <a:pt x="946098" y="431209"/>
                  <a:pt x="932284" y="450649"/>
                  <a:pt x="918501" y="470222"/>
                </a:cubicBezTo>
                <a:cubicBezTo>
                  <a:pt x="895807" y="502342"/>
                  <a:pt x="873182" y="534811"/>
                  <a:pt x="850700" y="567422"/>
                </a:cubicBezTo>
                <a:cubicBezTo>
                  <a:pt x="828213" y="600034"/>
                  <a:pt x="805800" y="632852"/>
                  <a:pt x="783598" y="665670"/>
                </a:cubicBezTo>
                <a:cubicBezTo>
                  <a:pt x="767816" y="689063"/>
                  <a:pt x="752177" y="712386"/>
                  <a:pt x="736606" y="735705"/>
                </a:cubicBezTo>
                <a:cubicBezTo>
                  <a:pt x="729414" y="746390"/>
                  <a:pt x="722290" y="757139"/>
                  <a:pt x="715167" y="767824"/>
                </a:cubicBezTo>
                <a:cubicBezTo>
                  <a:pt x="691917" y="802669"/>
                  <a:pt x="668943" y="837372"/>
                  <a:pt x="646318" y="871730"/>
                </a:cubicBezTo>
                <a:cubicBezTo>
                  <a:pt x="623693" y="906152"/>
                  <a:pt x="601418" y="940229"/>
                  <a:pt x="579491" y="973746"/>
                </a:cubicBezTo>
                <a:cubicBezTo>
                  <a:pt x="557565" y="1007332"/>
                  <a:pt x="536057" y="1040499"/>
                  <a:pt x="514972" y="1072899"/>
                </a:cubicBezTo>
                <a:cubicBezTo>
                  <a:pt x="493882" y="1105437"/>
                  <a:pt x="473215" y="1137350"/>
                  <a:pt x="452966" y="1168353"/>
                </a:cubicBezTo>
                <a:cubicBezTo>
                  <a:pt x="432786" y="1199425"/>
                  <a:pt x="413093" y="1229729"/>
                  <a:pt x="393961" y="1258990"/>
                </a:cubicBezTo>
                <a:cubicBezTo>
                  <a:pt x="374829" y="1288315"/>
                  <a:pt x="356184" y="1316666"/>
                  <a:pt x="338169" y="1343832"/>
                </a:cubicBezTo>
                <a:cubicBezTo>
                  <a:pt x="320153" y="1371066"/>
                  <a:pt x="302768" y="1397110"/>
                  <a:pt x="285938" y="1421900"/>
                </a:cubicBezTo>
                <a:cubicBezTo>
                  <a:pt x="274835" y="1438307"/>
                  <a:pt x="264085" y="1454088"/>
                  <a:pt x="253538" y="1469309"/>
                </a:cubicBezTo>
                <a:cubicBezTo>
                  <a:pt x="237899" y="1491934"/>
                  <a:pt x="222884" y="1513231"/>
                  <a:pt x="208431" y="1533273"/>
                </a:cubicBezTo>
                <a:cubicBezTo>
                  <a:pt x="176100" y="1578100"/>
                  <a:pt x="146774" y="1616295"/>
                  <a:pt x="120519" y="1647229"/>
                </a:cubicBezTo>
                <a:cubicBezTo>
                  <a:pt x="94195" y="1678301"/>
                  <a:pt x="70940" y="1702185"/>
                  <a:pt x="50902" y="1718243"/>
                </a:cubicBezTo>
                <a:cubicBezTo>
                  <a:pt x="30723" y="1734512"/>
                  <a:pt x="13686" y="1742890"/>
                  <a:pt x="0" y="1742890"/>
                </a:cubicBezTo>
                <a:cubicBezTo>
                  <a:pt x="14454" y="1743726"/>
                  <a:pt x="28838" y="1744493"/>
                  <a:pt x="43292" y="1745266"/>
                </a:cubicBezTo>
                <a:cubicBezTo>
                  <a:pt x="53136" y="1745822"/>
                  <a:pt x="62985" y="1746313"/>
                  <a:pt x="72829" y="1746800"/>
                </a:cubicBezTo>
                <a:cubicBezTo>
                  <a:pt x="74856" y="1746869"/>
                  <a:pt x="76878" y="1746938"/>
                  <a:pt x="78904" y="1747081"/>
                </a:cubicBezTo>
                <a:cubicBezTo>
                  <a:pt x="91823" y="1747710"/>
                  <a:pt x="104811" y="1748266"/>
                  <a:pt x="117729" y="1748827"/>
                </a:cubicBezTo>
                <a:cubicBezTo>
                  <a:pt x="130717" y="1749383"/>
                  <a:pt x="143704" y="1749944"/>
                  <a:pt x="156623" y="1750431"/>
                </a:cubicBezTo>
                <a:cubicBezTo>
                  <a:pt x="183366" y="1751548"/>
                  <a:pt x="210182" y="1752527"/>
                  <a:pt x="236924" y="1753225"/>
                </a:cubicBezTo>
                <a:cubicBezTo>
                  <a:pt x="247398" y="1753575"/>
                  <a:pt x="257941" y="1753924"/>
                  <a:pt x="268415" y="1754204"/>
                </a:cubicBezTo>
                <a:cubicBezTo>
                  <a:pt x="284054" y="1754691"/>
                  <a:pt x="299767" y="1755114"/>
                  <a:pt x="315406" y="1755390"/>
                </a:cubicBezTo>
                <a:lnTo>
                  <a:pt x="316104" y="1755390"/>
                </a:lnTo>
                <a:cubicBezTo>
                  <a:pt x="316803" y="1755390"/>
                  <a:pt x="317571" y="1755459"/>
                  <a:pt x="318269" y="1755459"/>
                </a:cubicBezTo>
                <a:cubicBezTo>
                  <a:pt x="327557" y="1755670"/>
                  <a:pt x="336841" y="1755877"/>
                  <a:pt x="346129" y="1756015"/>
                </a:cubicBezTo>
                <a:cubicBezTo>
                  <a:pt x="352204" y="1756153"/>
                  <a:pt x="358349" y="1756295"/>
                  <a:pt x="364424" y="1756364"/>
                </a:cubicBezTo>
                <a:cubicBezTo>
                  <a:pt x="369521" y="1756502"/>
                  <a:pt x="374549" y="1756576"/>
                  <a:pt x="379576" y="1756645"/>
                </a:cubicBezTo>
                <a:cubicBezTo>
                  <a:pt x="384604" y="1756714"/>
                  <a:pt x="389632" y="1756782"/>
                  <a:pt x="394660" y="1756856"/>
                </a:cubicBezTo>
                <a:lnTo>
                  <a:pt x="394729" y="1756856"/>
                </a:lnTo>
                <a:cubicBezTo>
                  <a:pt x="401503" y="1756925"/>
                  <a:pt x="408203" y="1757067"/>
                  <a:pt x="414908" y="1757067"/>
                </a:cubicBezTo>
                <a:cubicBezTo>
                  <a:pt x="419031" y="1757136"/>
                  <a:pt x="423149" y="1757205"/>
                  <a:pt x="427267" y="1757205"/>
                </a:cubicBezTo>
                <a:cubicBezTo>
                  <a:pt x="431596" y="1757274"/>
                  <a:pt x="435994" y="1757343"/>
                  <a:pt x="440323" y="1757343"/>
                </a:cubicBezTo>
                <a:cubicBezTo>
                  <a:pt x="451564" y="1757481"/>
                  <a:pt x="462805" y="1757554"/>
                  <a:pt x="474051" y="1757554"/>
                </a:cubicBezTo>
                <a:cubicBezTo>
                  <a:pt x="474120" y="1757623"/>
                  <a:pt x="474189" y="1757623"/>
                  <a:pt x="474258" y="1757554"/>
                </a:cubicBezTo>
                <a:cubicBezTo>
                  <a:pt x="500582" y="1757692"/>
                  <a:pt x="526976" y="1757761"/>
                  <a:pt x="553300" y="1757623"/>
                </a:cubicBezTo>
                <a:cubicBezTo>
                  <a:pt x="565451" y="1757623"/>
                  <a:pt x="580879" y="1750362"/>
                  <a:pt x="599524" y="1736396"/>
                </a:cubicBezTo>
                <a:cubicBezTo>
                  <a:pt x="619493" y="1721381"/>
                  <a:pt x="643096" y="1698688"/>
                  <a:pt x="670331" y="1668875"/>
                </a:cubicBezTo>
                <a:cubicBezTo>
                  <a:pt x="697561" y="1638989"/>
                  <a:pt x="728426" y="1601979"/>
                  <a:pt x="762710" y="1558407"/>
                </a:cubicBezTo>
                <a:cubicBezTo>
                  <a:pt x="784287" y="1531035"/>
                  <a:pt x="807261" y="1501149"/>
                  <a:pt x="831559" y="1468749"/>
                </a:cubicBezTo>
                <a:cubicBezTo>
                  <a:pt x="836026" y="1462742"/>
                  <a:pt x="840566" y="1456740"/>
                  <a:pt x="845176" y="1450591"/>
                </a:cubicBezTo>
                <a:cubicBezTo>
                  <a:pt x="862842" y="1426849"/>
                  <a:pt x="881276" y="1401922"/>
                  <a:pt x="900408" y="1375878"/>
                </a:cubicBezTo>
                <a:cubicBezTo>
                  <a:pt x="919609" y="1349834"/>
                  <a:pt x="939439" y="1322600"/>
                  <a:pt x="960042" y="1294460"/>
                </a:cubicBezTo>
                <a:cubicBezTo>
                  <a:pt x="980502" y="1266251"/>
                  <a:pt x="1001730" y="1237133"/>
                  <a:pt x="1023445" y="1207246"/>
                </a:cubicBezTo>
                <a:cubicBezTo>
                  <a:pt x="1045298" y="1177291"/>
                  <a:pt x="1067716" y="1146569"/>
                  <a:pt x="1090616" y="1115286"/>
                </a:cubicBezTo>
                <a:cubicBezTo>
                  <a:pt x="1113521" y="1083933"/>
                  <a:pt x="1136983" y="1051952"/>
                  <a:pt x="1160931" y="1019552"/>
                </a:cubicBezTo>
                <a:cubicBezTo>
                  <a:pt x="1184879" y="987083"/>
                  <a:pt x="1209320" y="954196"/>
                  <a:pt x="1234178" y="921028"/>
                </a:cubicBezTo>
                <a:cubicBezTo>
                  <a:pt x="1259037" y="887792"/>
                  <a:pt x="1284313" y="854275"/>
                  <a:pt x="1310008" y="820689"/>
                </a:cubicBezTo>
                <a:cubicBezTo>
                  <a:pt x="1331443" y="792549"/>
                  <a:pt x="1353162" y="764336"/>
                  <a:pt x="1375088" y="736128"/>
                </a:cubicBezTo>
                <a:cubicBezTo>
                  <a:pt x="1378719" y="731449"/>
                  <a:pt x="1382281" y="726771"/>
                  <a:pt x="1385911" y="722161"/>
                </a:cubicBezTo>
                <a:cubicBezTo>
                  <a:pt x="1410489" y="690460"/>
                  <a:pt x="1435421" y="658827"/>
                  <a:pt x="1460486" y="627475"/>
                </a:cubicBezTo>
                <a:cubicBezTo>
                  <a:pt x="1485556" y="596054"/>
                  <a:pt x="1510833" y="564840"/>
                  <a:pt x="1536178" y="533975"/>
                </a:cubicBezTo>
                <a:cubicBezTo>
                  <a:pt x="1552250" y="514415"/>
                  <a:pt x="1568348" y="494994"/>
                  <a:pt x="1584461" y="475770"/>
                </a:cubicBezTo>
                <a:cubicBezTo>
                  <a:pt x="1596507" y="461389"/>
                  <a:pt x="1587784" y="439357"/>
                  <a:pt x="1569162" y="437101"/>
                </a:cubicBezTo>
                <a:cubicBezTo>
                  <a:pt x="1569015" y="437083"/>
                  <a:pt x="1568868" y="437064"/>
                  <a:pt x="1568725" y="437046"/>
                </a:cubicBezTo>
                <a:close/>
                <a:moveTo>
                  <a:pt x="1724484" y="302368"/>
                </a:moveTo>
                <a:cubicBezTo>
                  <a:pt x="1734636" y="291011"/>
                  <a:pt x="1727936" y="272927"/>
                  <a:pt x="1712839" y="270891"/>
                </a:cubicBezTo>
                <a:cubicBezTo>
                  <a:pt x="1712719" y="270873"/>
                  <a:pt x="1712600" y="270859"/>
                  <a:pt x="1712480" y="270841"/>
                </a:cubicBezTo>
                <a:cubicBezTo>
                  <a:pt x="1712361" y="270822"/>
                  <a:pt x="1712241" y="270809"/>
                  <a:pt x="1712122" y="270790"/>
                </a:cubicBezTo>
                <a:cubicBezTo>
                  <a:pt x="1689750" y="267780"/>
                  <a:pt x="1667401" y="276278"/>
                  <a:pt x="1652552" y="293282"/>
                </a:cubicBezTo>
                <a:cubicBezTo>
                  <a:pt x="1648319" y="298126"/>
                  <a:pt x="1644082" y="302997"/>
                  <a:pt x="1639840" y="307892"/>
                </a:cubicBezTo>
                <a:cubicBezTo>
                  <a:pt x="1629872" y="319386"/>
                  <a:pt x="1636710" y="337346"/>
                  <a:pt x="1651798" y="339276"/>
                </a:cubicBezTo>
                <a:cubicBezTo>
                  <a:pt x="1651918" y="339290"/>
                  <a:pt x="1652033" y="339308"/>
                  <a:pt x="1652152" y="339322"/>
                </a:cubicBezTo>
                <a:cubicBezTo>
                  <a:pt x="1652272" y="339336"/>
                  <a:pt x="1652391" y="339354"/>
                  <a:pt x="1652506" y="339368"/>
                </a:cubicBezTo>
                <a:cubicBezTo>
                  <a:pt x="1674395" y="342171"/>
                  <a:pt x="1696303" y="334064"/>
                  <a:pt x="1710945" y="317561"/>
                </a:cubicBezTo>
                <a:cubicBezTo>
                  <a:pt x="1715463" y="312469"/>
                  <a:pt x="1719976" y="307404"/>
                  <a:pt x="1724480" y="302363"/>
                </a:cubicBezTo>
                <a:close/>
                <a:moveTo>
                  <a:pt x="1850776" y="143552"/>
                </a:moveTo>
                <a:cubicBezTo>
                  <a:pt x="1856102" y="138056"/>
                  <a:pt x="1852991" y="128841"/>
                  <a:pt x="1845421" y="127725"/>
                </a:cubicBezTo>
                <a:cubicBezTo>
                  <a:pt x="1845362" y="127715"/>
                  <a:pt x="1845297" y="127706"/>
                  <a:pt x="1845238" y="127697"/>
                </a:cubicBezTo>
                <a:cubicBezTo>
                  <a:pt x="1845178" y="127688"/>
                  <a:pt x="1845114" y="127679"/>
                  <a:pt x="1845054" y="127670"/>
                </a:cubicBezTo>
                <a:cubicBezTo>
                  <a:pt x="1833592" y="125978"/>
                  <a:pt x="1822015" y="129977"/>
                  <a:pt x="1814056" y="138391"/>
                </a:cubicBezTo>
                <a:cubicBezTo>
                  <a:pt x="1812824" y="139692"/>
                  <a:pt x="1811597" y="140997"/>
                  <a:pt x="1810360" y="142307"/>
                </a:cubicBezTo>
                <a:cubicBezTo>
                  <a:pt x="1805112" y="147886"/>
                  <a:pt x="1808352" y="157073"/>
                  <a:pt x="1815940" y="158144"/>
                </a:cubicBezTo>
                <a:cubicBezTo>
                  <a:pt x="1815999" y="158153"/>
                  <a:pt x="1816059" y="158162"/>
                  <a:pt x="1816123" y="158171"/>
                </a:cubicBezTo>
                <a:cubicBezTo>
                  <a:pt x="1816188" y="158181"/>
                  <a:pt x="1816243" y="158190"/>
                  <a:pt x="1816307" y="158199"/>
                </a:cubicBezTo>
                <a:cubicBezTo>
                  <a:pt x="1827558" y="159789"/>
                  <a:pt x="1838886" y="155887"/>
                  <a:pt x="1846768" y="147707"/>
                </a:cubicBezTo>
                <a:cubicBezTo>
                  <a:pt x="1848110" y="146314"/>
                  <a:pt x="1849447" y="144931"/>
                  <a:pt x="1850780" y="143552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7200006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78468D-BFFF-16E8-C21F-78F889C8C96D}"/>
              </a:ext>
            </a:extLst>
          </p:cNvPr>
          <p:cNvSpPr/>
          <p:nvPr/>
        </p:nvSpPr>
        <p:spPr>
          <a:xfrm>
            <a:off x="5292443" y="1665289"/>
            <a:ext cx="2081987" cy="2132505"/>
          </a:xfrm>
          <a:custGeom>
            <a:avLst/>
            <a:gdLst>
              <a:gd name="connsiteX0" fmla="*/ 2081987 w 2081987"/>
              <a:gd name="connsiteY0" fmla="*/ 5449 h 2132505"/>
              <a:gd name="connsiteX1" fmla="*/ 1724806 w 2081987"/>
              <a:gd name="connsiteY1" fmla="*/ 361077 h 2132505"/>
              <a:gd name="connsiteX2" fmla="*/ 1207389 w 2081987"/>
              <a:gd name="connsiteY2" fmla="*/ 1173007 h 2132505"/>
              <a:gd name="connsiteX3" fmla="*/ 786456 w 2081987"/>
              <a:gd name="connsiteY3" fmla="*/ 1881868 h 2132505"/>
              <a:gd name="connsiteX4" fmla="*/ 554527 w 2081987"/>
              <a:gd name="connsiteY4" fmla="*/ 2132286 h 2132505"/>
              <a:gd name="connsiteX5" fmla="*/ 0 w 2081987"/>
              <a:gd name="connsiteY5" fmla="*/ 2053216 h 2132505"/>
              <a:gd name="connsiteX6" fmla="*/ 207865 w 2081987"/>
              <a:gd name="connsiteY6" fmla="*/ 1833424 h 2132505"/>
              <a:gd name="connsiteX7" fmla="*/ 565516 w 2081987"/>
              <a:gd name="connsiteY7" fmla="*/ 1173586 h 2132505"/>
              <a:gd name="connsiteX8" fmla="*/ 1010365 w 2081987"/>
              <a:gd name="connsiteY8" fmla="*/ 378605 h 2132505"/>
              <a:gd name="connsiteX9" fmla="*/ 1334751 w 2081987"/>
              <a:gd name="connsiteY9" fmla="*/ 7968 h 2132505"/>
              <a:gd name="connsiteX10" fmla="*/ 2081987 w 2081987"/>
              <a:gd name="connsiteY10" fmla="*/ 5454 h 213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1987" h="2132505">
                <a:moveTo>
                  <a:pt x="2081987" y="5449"/>
                </a:moveTo>
                <a:cubicBezTo>
                  <a:pt x="2020004" y="3294"/>
                  <a:pt x="1889655" y="134943"/>
                  <a:pt x="1724806" y="361077"/>
                </a:cubicBezTo>
                <a:cubicBezTo>
                  <a:pt x="1564052" y="580868"/>
                  <a:pt x="1376283" y="885447"/>
                  <a:pt x="1207389" y="1173007"/>
                </a:cubicBezTo>
                <a:cubicBezTo>
                  <a:pt x="1043804" y="1450829"/>
                  <a:pt x="897062" y="1710865"/>
                  <a:pt x="786456" y="1881868"/>
                </a:cubicBezTo>
                <a:cubicBezTo>
                  <a:pt x="678355" y="2049227"/>
                  <a:pt x="600907" y="2137516"/>
                  <a:pt x="554527" y="2132286"/>
                </a:cubicBezTo>
                <a:cubicBezTo>
                  <a:pt x="369429" y="2111062"/>
                  <a:pt x="184505" y="2084614"/>
                  <a:pt x="0" y="2053216"/>
                </a:cubicBezTo>
                <a:cubicBezTo>
                  <a:pt x="46224" y="2060937"/>
                  <a:pt x="115036" y="1984882"/>
                  <a:pt x="207865" y="1833424"/>
                </a:cubicBezTo>
                <a:cubicBezTo>
                  <a:pt x="302837" y="1678755"/>
                  <a:pt x="426513" y="1438498"/>
                  <a:pt x="565516" y="1173586"/>
                </a:cubicBezTo>
                <a:cubicBezTo>
                  <a:pt x="708981" y="899854"/>
                  <a:pt x="869634" y="600791"/>
                  <a:pt x="1010365" y="378605"/>
                </a:cubicBezTo>
                <a:cubicBezTo>
                  <a:pt x="1154649" y="150293"/>
                  <a:pt x="1272525" y="10141"/>
                  <a:pt x="1334751" y="7968"/>
                </a:cubicBezTo>
                <a:cubicBezTo>
                  <a:pt x="1584185" y="-1651"/>
                  <a:pt x="1833408" y="-2649"/>
                  <a:pt x="2081987" y="5454"/>
                </a:cubicBezTo>
                <a:close/>
              </a:path>
            </a:pathLst>
          </a:custGeom>
          <a:gradFill>
            <a:gsLst>
              <a:gs pos="0">
                <a:srgbClr val="A998C0"/>
              </a:gs>
              <a:gs pos="50000">
                <a:srgbClr val="512F80"/>
              </a:gs>
              <a:gs pos="100000">
                <a:srgbClr val="413191"/>
              </a:gs>
            </a:gsLst>
            <a:lin ang="180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A6697E-0B6E-26B8-C1D7-F17E47067C5C}"/>
              </a:ext>
            </a:extLst>
          </p:cNvPr>
          <p:cNvSpPr/>
          <p:nvPr/>
        </p:nvSpPr>
        <p:spPr>
          <a:xfrm>
            <a:off x="4192286" y="1727477"/>
            <a:ext cx="1686394" cy="1883300"/>
          </a:xfrm>
          <a:custGeom>
            <a:avLst/>
            <a:gdLst>
              <a:gd name="connsiteX0" fmla="*/ 1686390 w 1686394"/>
              <a:gd name="connsiteY0" fmla="*/ 9 h 1883300"/>
              <a:gd name="connsiteX1" fmla="*/ 1395916 w 1686394"/>
              <a:gd name="connsiteY1" fmla="*/ 367568 h 1883300"/>
              <a:gd name="connsiteX2" fmla="*/ 1024966 w 1686394"/>
              <a:gd name="connsiteY2" fmla="*/ 1112414 h 1883300"/>
              <a:gd name="connsiteX3" fmla="*/ 731454 w 1686394"/>
              <a:gd name="connsiteY3" fmla="*/ 1700158 h 1883300"/>
              <a:gd name="connsiteX4" fmla="*/ 548116 w 1686394"/>
              <a:gd name="connsiteY4" fmla="*/ 1882233 h 1883300"/>
              <a:gd name="connsiteX5" fmla="*/ 0 w 1686394"/>
              <a:gd name="connsiteY5" fmla="*/ 1745344 h 1883300"/>
              <a:gd name="connsiteX6" fmla="*/ 158466 w 1686394"/>
              <a:gd name="connsiteY6" fmla="*/ 1607683 h 1883300"/>
              <a:gd name="connsiteX7" fmla="*/ 387325 w 1686394"/>
              <a:gd name="connsiteY7" fmla="*/ 1113843 h 1883300"/>
              <a:gd name="connsiteX8" fmla="*/ 683488 w 1686394"/>
              <a:gd name="connsiteY8" fmla="*/ 450470 h 1883300"/>
              <a:gd name="connsiteX9" fmla="*/ 939159 w 1686394"/>
              <a:gd name="connsiteY9" fmla="*/ 103073 h 1883300"/>
              <a:gd name="connsiteX10" fmla="*/ 1686395 w 1686394"/>
              <a:gd name="connsiteY10" fmla="*/ 0 h 188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6394" h="1883300">
                <a:moveTo>
                  <a:pt x="1686390" y="9"/>
                </a:moveTo>
                <a:cubicBezTo>
                  <a:pt x="1624150" y="6310"/>
                  <a:pt x="1519156" y="147624"/>
                  <a:pt x="1395916" y="367568"/>
                </a:cubicBezTo>
                <a:cubicBezTo>
                  <a:pt x="1275687" y="581853"/>
                  <a:pt x="1142622" y="862805"/>
                  <a:pt x="1024966" y="1112414"/>
                </a:cubicBezTo>
                <a:cubicBezTo>
                  <a:pt x="910913" y="1354379"/>
                  <a:pt x="810584" y="1566808"/>
                  <a:pt x="731454" y="1700158"/>
                </a:cubicBezTo>
                <a:cubicBezTo>
                  <a:pt x="654094" y="1830825"/>
                  <a:pt x="594055" y="1892325"/>
                  <a:pt x="548116" y="1882233"/>
                </a:cubicBezTo>
                <a:cubicBezTo>
                  <a:pt x="364677" y="1841197"/>
                  <a:pt x="181890" y="1795479"/>
                  <a:pt x="0" y="1745344"/>
                </a:cubicBezTo>
                <a:cubicBezTo>
                  <a:pt x="45539" y="1757702"/>
                  <a:pt x="96694" y="1712948"/>
                  <a:pt x="158466" y="1607683"/>
                </a:cubicBezTo>
                <a:cubicBezTo>
                  <a:pt x="221630" y="1500377"/>
                  <a:pt x="298448" y="1323386"/>
                  <a:pt x="387325" y="1113843"/>
                </a:cubicBezTo>
                <a:cubicBezTo>
                  <a:pt x="478936" y="898068"/>
                  <a:pt x="584087" y="647136"/>
                  <a:pt x="683488" y="450470"/>
                </a:cubicBezTo>
                <a:cubicBezTo>
                  <a:pt x="785344" y="248823"/>
                  <a:pt x="877107" y="113303"/>
                  <a:pt x="939159" y="103073"/>
                </a:cubicBezTo>
                <a:cubicBezTo>
                  <a:pt x="1187743" y="60894"/>
                  <a:pt x="1436965" y="26375"/>
                  <a:pt x="1686395" y="0"/>
                </a:cubicBezTo>
                <a:close/>
              </a:path>
            </a:pathLst>
          </a:custGeom>
          <a:gradFill>
            <a:gsLst>
              <a:gs pos="0">
                <a:srgbClr val="D9EFF4"/>
              </a:gs>
              <a:gs pos="50000">
                <a:srgbClr val="42B0C7"/>
              </a:gs>
              <a:gs pos="100000">
                <a:srgbClr val="3583B8"/>
              </a:gs>
            </a:gsLst>
            <a:lin ang="17999998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A171B6-F1A9-DAD1-4FFE-82D2A3F1D707}"/>
              </a:ext>
            </a:extLst>
          </p:cNvPr>
          <p:cNvSpPr/>
          <p:nvPr/>
        </p:nvSpPr>
        <p:spPr>
          <a:xfrm>
            <a:off x="6358059" y="1665284"/>
            <a:ext cx="1059976" cy="2194873"/>
          </a:xfrm>
          <a:custGeom>
            <a:avLst/>
            <a:gdLst>
              <a:gd name="connsiteX0" fmla="*/ 599679 w 1059976"/>
              <a:gd name="connsiteY0" fmla="*/ 2194806 h 2194873"/>
              <a:gd name="connsiteX1" fmla="*/ 589118 w 1059976"/>
              <a:gd name="connsiteY1" fmla="*/ 1909415 h 2194873"/>
              <a:gd name="connsiteX2" fmla="*/ 782916 w 1059976"/>
              <a:gd name="connsiteY2" fmla="*/ 1172897 h 2194873"/>
              <a:gd name="connsiteX3" fmla="*/ 1015617 w 1059976"/>
              <a:gd name="connsiteY3" fmla="*/ 365516 h 2194873"/>
              <a:gd name="connsiteX4" fmla="*/ 1016366 w 1059976"/>
              <a:gd name="connsiteY4" fmla="*/ 5454 h 2194873"/>
              <a:gd name="connsiteX5" fmla="*/ 269130 w 1059976"/>
              <a:gd name="connsiteY5" fmla="*/ 7968 h 2194873"/>
              <a:gd name="connsiteX6" fmla="*/ 302132 w 1059976"/>
              <a:gd name="connsiteY6" fmla="*/ 365521 h 2194873"/>
              <a:gd name="connsiteX7" fmla="*/ 141773 w 1059976"/>
              <a:gd name="connsiteY7" fmla="*/ 1173007 h 2194873"/>
              <a:gd name="connsiteX8" fmla="*/ 10408 w 1059976"/>
              <a:gd name="connsiteY8" fmla="*/ 1897218 h 2194873"/>
              <a:gd name="connsiteX9" fmla="*/ 44486 w 1059976"/>
              <a:gd name="connsiteY9" fmla="*/ 2180022 h 2194873"/>
              <a:gd name="connsiteX10" fmla="*/ 599679 w 1059976"/>
              <a:gd name="connsiteY10" fmla="*/ 2194801 h 219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9976" h="2194873">
                <a:moveTo>
                  <a:pt x="599679" y="2194806"/>
                </a:moveTo>
                <a:cubicBezTo>
                  <a:pt x="553644" y="2194939"/>
                  <a:pt x="553897" y="2090666"/>
                  <a:pt x="589118" y="1909415"/>
                </a:cubicBezTo>
                <a:cubicBezTo>
                  <a:pt x="625218" y="1723733"/>
                  <a:pt x="700188" y="1452832"/>
                  <a:pt x="782916" y="1172897"/>
                </a:cubicBezTo>
                <a:cubicBezTo>
                  <a:pt x="868250" y="882625"/>
                  <a:pt x="962330" y="583217"/>
                  <a:pt x="1015617" y="365516"/>
                </a:cubicBezTo>
                <a:cubicBezTo>
                  <a:pt x="1070334" y="141929"/>
                  <a:pt x="1078763" y="7692"/>
                  <a:pt x="1016366" y="5454"/>
                </a:cubicBezTo>
                <a:cubicBezTo>
                  <a:pt x="767782" y="-2649"/>
                  <a:pt x="518560" y="-1651"/>
                  <a:pt x="269130" y="7968"/>
                </a:cubicBezTo>
                <a:cubicBezTo>
                  <a:pt x="331724" y="5536"/>
                  <a:pt x="336159" y="140150"/>
                  <a:pt x="302132" y="365521"/>
                </a:cubicBezTo>
                <a:cubicBezTo>
                  <a:pt x="269011" y="584972"/>
                  <a:pt x="201922" y="885612"/>
                  <a:pt x="141773" y="1173007"/>
                </a:cubicBezTo>
                <a:cubicBezTo>
                  <a:pt x="83393" y="1450470"/>
                  <a:pt x="31154" y="1715567"/>
                  <a:pt x="10408" y="1897218"/>
                </a:cubicBezTo>
                <a:cubicBezTo>
                  <a:pt x="-9813" y="2074503"/>
                  <a:pt x="-1660" y="2177227"/>
                  <a:pt x="44486" y="2180022"/>
                </a:cubicBezTo>
                <a:cubicBezTo>
                  <a:pt x="229694" y="2190532"/>
                  <a:pt x="414839" y="2195546"/>
                  <a:pt x="599679" y="2194801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4029F-0E0B-12D0-2F86-20EC2221A80D}"/>
              </a:ext>
            </a:extLst>
          </p:cNvPr>
          <p:cNvSpPr/>
          <p:nvPr/>
        </p:nvSpPr>
        <p:spPr>
          <a:xfrm>
            <a:off x="5131440" y="1727228"/>
            <a:ext cx="818071" cy="2070346"/>
          </a:xfrm>
          <a:custGeom>
            <a:avLst/>
            <a:gdLst>
              <a:gd name="connsiteX0" fmla="*/ 715530 w 818071"/>
              <a:gd name="connsiteY0" fmla="*/ 2070347 h 2070346"/>
              <a:gd name="connsiteX1" fmla="*/ 658010 w 818071"/>
              <a:gd name="connsiteY1" fmla="*/ 1798614 h 2070346"/>
              <a:gd name="connsiteX2" fmla="*/ 726518 w 818071"/>
              <a:gd name="connsiteY2" fmla="*/ 1111647 h 2070346"/>
              <a:gd name="connsiteX3" fmla="*/ 813939 w 818071"/>
              <a:gd name="connsiteY3" fmla="*/ 338156 h 2070346"/>
              <a:gd name="connsiteX4" fmla="*/ 747236 w 818071"/>
              <a:gd name="connsiteY4" fmla="*/ 259 h 2070346"/>
              <a:gd name="connsiteX5" fmla="*/ 0 w 818071"/>
              <a:gd name="connsiteY5" fmla="*/ 103332 h 2070346"/>
              <a:gd name="connsiteX6" fmla="*/ 100132 w 818071"/>
              <a:gd name="connsiteY6" fmla="*/ 405419 h 2070346"/>
              <a:gd name="connsiteX7" fmla="*/ 85816 w 818071"/>
              <a:gd name="connsiteY7" fmla="*/ 1112668 h 2070346"/>
              <a:gd name="connsiteX8" fmla="*/ 80237 w 818071"/>
              <a:gd name="connsiteY8" fmla="*/ 1738704 h 2070346"/>
              <a:gd name="connsiteX9" fmla="*/ 161003 w 818071"/>
              <a:gd name="connsiteY9" fmla="*/ 1991277 h 2070346"/>
              <a:gd name="connsiteX10" fmla="*/ 715530 w 818071"/>
              <a:gd name="connsiteY10" fmla="*/ 2070347 h 20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8071" h="2070346">
                <a:moveTo>
                  <a:pt x="715530" y="2070347"/>
                </a:moveTo>
                <a:cubicBezTo>
                  <a:pt x="669402" y="2064791"/>
                  <a:pt x="652844" y="1966460"/>
                  <a:pt x="658010" y="1798614"/>
                </a:cubicBezTo>
                <a:cubicBezTo>
                  <a:pt x="663327" y="1626609"/>
                  <a:pt x="692685" y="1376073"/>
                  <a:pt x="726518" y="1111647"/>
                </a:cubicBezTo>
                <a:cubicBezTo>
                  <a:pt x="761276" y="837980"/>
                  <a:pt x="801130" y="549092"/>
                  <a:pt x="813939" y="338156"/>
                </a:cubicBezTo>
                <a:cubicBezTo>
                  <a:pt x="827115" y="121513"/>
                  <a:pt x="809812" y="-6552"/>
                  <a:pt x="747236" y="259"/>
                </a:cubicBezTo>
                <a:cubicBezTo>
                  <a:pt x="497802" y="26634"/>
                  <a:pt x="248579" y="61152"/>
                  <a:pt x="0" y="103332"/>
                </a:cubicBezTo>
                <a:cubicBezTo>
                  <a:pt x="62346" y="92431"/>
                  <a:pt x="92448" y="207430"/>
                  <a:pt x="100132" y="405419"/>
                </a:cubicBezTo>
                <a:cubicBezTo>
                  <a:pt x="107651" y="598151"/>
                  <a:pt x="95132" y="863022"/>
                  <a:pt x="85816" y="1112668"/>
                </a:cubicBezTo>
                <a:cubicBezTo>
                  <a:pt x="76584" y="1354027"/>
                  <a:pt x="70154" y="1581677"/>
                  <a:pt x="80237" y="1738704"/>
                </a:cubicBezTo>
                <a:cubicBezTo>
                  <a:pt x="90118" y="1891890"/>
                  <a:pt x="115004" y="1983120"/>
                  <a:pt x="161003" y="1991277"/>
                </a:cubicBezTo>
                <a:cubicBezTo>
                  <a:pt x="345513" y="2022675"/>
                  <a:pt x="530436" y="2049124"/>
                  <a:pt x="715530" y="2070347"/>
                </a:cubicBezTo>
                <a:close/>
              </a:path>
            </a:pathLst>
          </a:custGeom>
          <a:gradFill>
            <a:gsLst>
              <a:gs pos="0">
                <a:srgbClr val="2C369B"/>
              </a:gs>
              <a:gs pos="50000">
                <a:srgbClr val="315AAB"/>
              </a:gs>
              <a:gs pos="100000">
                <a:srgbClr val="97ABD4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59D09E-5F0F-9EF5-0F7B-5D1A213BF064}"/>
              </a:ext>
            </a:extLst>
          </p:cNvPr>
          <p:cNvSpPr/>
          <p:nvPr/>
        </p:nvSpPr>
        <p:spPr>
          <a:xfrm>
            <a:off x="3936003" y="2498392"/>
            <a:ext cx="804399" cy="1111312"/>
          </a:xfrm>
          <a:custGeom>
            <a:avLst/>
            <a:gdLst>
              <a:gd name="connsiteX0" fmla="*/ 141311 w 804399"/>
              <a:gd name="connsiteY0" fmla="*/ 530682 h 1111312"/>
              <a:gd name="connsiteX1" fmla="*/ 174957 w 804399"/>
              <a:gd name="connsiteY1" fmla="*/ 489330 h 1111312"/>
              <a:gd name="connsiteX2" fmla="*/ 175393 w 804399"/>
              <a:gd name="connsiteY2" fmla="*/ 489339 h 1111312"/>
              <a:gd name="connsiteX3" fmla="*/ 175825 w 804399"/>
              <a:gd name="connsiteY3" fmla="*/ 489348 h 1111312"/>
              <a:gd name="connsiteX4" fmla="*/ 227063 w 804399"/>
              <a:gd name="connsiteY4" fmla="*/ 532221 h 1111312"/>
              <a:gd name="connsiteX5" fmla="*/ 235042 w 804399"/>
              <a:gd name="connsiteY5" fmla="*/ 571883 h 1111312"/>
              <a:gd name="connsiteX6" fmla="*/ 201755 w 804399"/>
              <a:gd name="connsiteY6" fmla="*/ 610193 h 1111312"/>
              <a:gd name="connsiteX7" fmla="*/ 201332 w 804399"/>
              <a:gd name="connsiteY7" fmla="*/ 610165 h 1111312"/>
              <a:gd name="connsiteX8" fmla="*/ 200909 w 804399"/>
              <a:gd name="connsiteY8" fmla="*/ 610138 h 1111312"/>
              <a:gd name="connsiteX9" fmla="*/ 149524 w 804399"/>
              <a:gd name="connsiteY9" fmla="*/ 566671 h 1111312"/>
              <a:gd name="connsiteX10" fmla="*/ 141307 w 804399"/>
              <a:gd name="connsiteY10" fmla="*/ 530682 h 1111312"/>
              <a:gd name="connsiteX11" fmla="*/ 320564 w 804399"/>
              <a:gd name="connsiteY11" fmla="*/ 576322 h 1111312"/>
              <a:gd name="connsiteX12" fmla="*/ 370133 w 804399"/>
              <a:gd name="connsiteY12" fmla="*/ 620322 h 1111312"/>
              <a:gd name="connsiteX13" fmla="*/ 370556 w 804399"/>
              <a:gd name="connsiteY13" fmla="*/ 620345 h 1111312"/>
              <a:gd name="connsiteX14" fmla="*/ 370979 w 804399"/>
              <a:gd name="connsiteY14" fmla="*/ 620368 h 1111312"/>
              <a:gd name="connsiteX15" fmla="*/ 406353 w 804399"/>
              <a:gd name="connsiteY15" fmla="*/ 581428 h 1111312"/>
              <a:gd name="connsiteX16" fmla="*/ 399385 w 804399"/>
              <a:gd name="connsiteY16" fmla="*/ 535673 h 1111312"/>
              <a:gd name="connsiteX17" fmla="*/ 349940 w 804399"/>
              <a:gd name="connsiteY17" fmla="*/ 492271 h 1111312"/>
              <a:gd name="connsiteX18" fmla="*/ 349503 w 804399"/>
              <a:gd name="connsiteY18" fmla="*/ 492262 h 1111312"/>
              <a:gd name="connsiteX19" fmla="*/ 349067 w 804399"/>
              <a:gd name="connsiteY19" fmla="*/ 492252 h 1111312"/>
              <a:gd name="connsiteX20" fmla="*/ 313155 w 804399"/>
              <a:gd name="connsiteY20" fmla="*/ 534189 h 1111312"/>
              <a:gd name="connsiteX21" fmla="*/ 320559 w 804399"/>
              <a:gd name="connsiteY21" fmla="*/ 576313 h 1111312"/>
              <a:gd name="connsiteX22" fmla="*/ 395157 w 804399"/>
              <a:gd name="connsiteY22" fmla="*/ 444916 h 1111312"/>
              <a:gd name="connsiteX23" fmla="*/ 434575 w 804399"/>
              <a:gd name="connsiteY23" fmla="*/ 479743 h 1111312"/>
              <a:gd name="connsiteX24" fmla="*/ 434924 w 804399"/>
              <a:gd name="connsiteY24" fmla="*/ 479747 h 1111312"/>
              <a:gd name="connsiteX25" fmla="*/ 435274 w 804399"/>
              <a:gd name="connsiteY25" fmla="*/ 479752 h 1111312"/>
              <a:gd name="connsiteX26" fmla="*/ 465739 w 804399"/>
              <a:gd name="connsiteY26" fmla="*/ 446070 h 1111312"/>
              <a:gd name="connsiteX27" fmla="*/ 460693 w 804399"/>
              <a:gd name="connsiteY27" fmla="*/ 402750 h 1111312"/>
              <a:gd name="connsiteX28" fmla="*/ 421068 w 804399"/>
              <a:gd name="connsiteY28" fmla="*/ 368135 h 1111312"/>
              <a:gd name="connsiteX29" fmla="*/ 420710 w 804399"/>
              <a:gd name="connsiteY29" fmla="*/ 368144 h 1111312"/>
              <a:gd name="connsiteX30" fmla="*/ 420351 w 804399"/>
              <a:gd name="connsiteY30" fmla="*/ 368154 h 1111312"/>
              <a:gd name="connsiteX31" fmla="*/ 389546 w 804399"/>
              <a:gd name="connsiteY31" fmla="*/ 404322 h 1111312"/>
              <a:gd name="connsiteX32" fmla="*/ 395157 w 804399"/>
              <a:gd name="connsiteY32" fmla="*/ 444912 h 1111312"/>
              <a:gd name="connsiteX33" fmla="*/ 218731 w 804399"/>
              <a:gd name="connsiteY33" fmla="*/ 443041 h 1111312"/>
              <a:gd name="connsiteX34" fmla="*/ 259661 w 804399"/>
              <a:gd name="connsiteY34" fmla="*/ 477555 h 1111312"/>
              <a:gd name="connsiteX35" fmla="*/ 260010 w 804399"/>
              <a:gd name="connsiteY35" fmla="*/ 477560 h 1111312"/>
              <a:gd name="connsiteX36" fmla="*/ 260360 w 804399"/>
              <a:gd name="connsiteY36" fmla="*/ 477564 h 1111312"/>
              <a:gd name="connsiteX37" fmla="*/ 289225 w 804399"/>
              <a:gd name="connsiteY37" fmla="*/ 444213 h 1111312"/>
              <a:gd name="connsiteX38" fmla="*/ 283021 w 804399"/>
              <a:gd name="connsiteY38" fmla="*/ 405889 h 1111312"/>
              <a:gd name="connsiteX39" fmla="*/ 241917 w 804399"/>
              <a:gd name="connsiteY39" fmla="*/ 371646 h 1111312"/>
              <a:gd name="connsiteX40" fmla="*/ 241558 w 804399"/>
              <a:gd name="connsiteY40" fmla="*/ 371655 h 1111312"/>
              <a:gd name="connsiteX41" fmla="*/ 241200 w 804399"/>
              <a:gd name="connsiteY41" fmla="*/ 371665 h 1111312"/>
              <a:gd name="connsiteX42" fmla="*/ 212123 w 804399"/>
              <a:gd name="connsiteY42" fmla="*/ 407562 h 1111312"/>
              <a:gd name="connsiteX43" fmla="*/ 218736 w 804399"/>
              <a:gd name="connsiteY43" fmla="*/ 443032 h 1111312"/>
              <a:gd name="connsiteX44" fmla="*/ 42802 w 804399"/>
              <a:gd name="connsiteY44" fmla="*/ 441309 h 1111312"/>
              <a:gd name="connsiteX45" fmla="*/ 85349 w 804399"/>
              <a:gd name="connsiteY45" fmla="*/ 475368 h 1111312"/>
              <a:gd name="connsiteX46" fmla="*/ 85698 w 804399"/>
              <a:gd name="connsiteY46" fmla="*/ 475372 h 1111312"/>
              <a:gd name="connsiteX47" fmla="*/ 86043 w 804399"/>
              <a:gd name="connsiteY47" fmla="*/ 475377 h 1111312"/>
              <a:gd name="connsiteX48" fmla="*/ 113153 w 804399"/>
              <a:gd name="connsiteY48" fmla="*/ 442458 h 1111312"/>
              <a:gd name="connsiteX49" fmla="*/ 106076 w 804399"/>
              <a:gd name="connsiteY49" fmla="*/ 409221 h 1111312"/>
              <a:gd name="connsiteX50" fmla="*/ 63381 w 804399"/>
              <a:gd name="connsiteY50" fmla="*/ 375497 h 1111312"/>
              <a:gd name="connsiteX51" fmla="*/ 63023 w 804399"/>
              <a:gd name="connsiteY51" fmla="*/ 375507 h 1111312"/>
              <a:gd name="connsiteX52" fmla="*/ 62664 w 804399"/>
              <a:gd name="connsiteY52" fmla="*/ 375516 h 1111312"/>
              <a:gd name="connsiteX53" fmla="*/ 35490 w 804399"/>
              <a:gd name="connsiteY53" fmla="*/ 411009 h 1111312"/>
              <a:gd name="connsiteX54" fmla="*/ 42806 w 804399"/>
              <a:gd name="connsiteY54" fmla="*/ 441309 h 1111312"/>
              <a:gd name="connsiteX55" fmla="*/ 112551 w 804399"/>
              <a:gd name="connsiteY55" fmla="*/ 310675 h 1111312"/>
              <a:gd name="connsiteX56" fmla="*/ 144584 w 804399"/>
              <a:gd name="connsiteY56" fmla="*/ 336020 h 1111312"/>
              <a:gd name="connsiteX57" fmla="*/ 144850 w 804399"/>
              <a:gd name="connsiteY57" fmla="*/ 336011 h 1111312"/>
              <a:gd name="connsiteX58" fmla="*/ 145117 w 804399"/>
              <a:gd name="connsiteY58" fmla="*/ 336002 h 1111312"/>
              <a:gd name="connsiteX59" fmla="*/ 166933 w 804399"/>
              <a:gd name="connsiteY59" fmla="*/ 309186 h 1111312"/>
              <a:gd name="connsiteX60" fmla="*/ 162934 w 804399"/>
              <a:gd name="connsiteY60" fmla="*/ 287287 h 1111312"/>
              <a:gd name="connsiteX61" fmla="*/ 130649 w 804399"/>
              <a:gd name="connsiteY61" fmla="*/ 262111 h 1111312"/>
              <a:gd name="connsiteX62" fmla="*/ 130373 w 804399"/>
              <a:gd name="connsiteY62" fmla="*/ 262130 h 1111312"/>
              <a:gd name="connsiteX63" fmla="*/ 130098 w 804399"/>
              <a:gd name="connsiteY63" fmla="*/ 262148 h 1111312"/>
              <a:gd name="connsiteX64" fmla="*/ 108383 w 804399"/>
              <a:gd name="connsiteY64" fmla="*/ 290784 h 1111312"/>
              <a:gd name="connsiteX65" fmla="*/ 112547 w 804399"/>
              <a:gd name="connsiteY65" fmla="*/ 310665 h 1111312"/>
              <a:gd name="connsiteX66" fmla="*/ 294083 w 804399"/>
              <a:gd name="connsiteY66" fmla="*/ 304424 h 1111312"/>
              <a:gd name="connsiteX67" fmla="*/ 324948 w 804399"/>
              <a:gd name="connsiteY67" fmla="*/ 330151 h 1111312"/>
              <a:gd name="connsiteX68" fmla="*/ 325219 w 804399"/>
              <a:gd name="connsiteY68" fmla="*/ 330147 h 1111312"/>
              <a:gd name="connsiteX69" fmla="*/ 325490 w 804399"/>
              <a:gd name="connsiteY69" fmla="*/ 330142 h 1111312"/>
              <a:gd name="connsiteX70" fmla="*/ 348607 w 804399"/>
              <a:gd name="connsiteY70" fmla="*/ 303059 h 1111312"/>
              <a:gd name="connsiteX71" fmla="*/ 345133 w 804399"/>
              <a:gd name="connsiteY71" fmla="*/ 277332 h 1111312"/>
              <a:gd name="connsiteX72" fmla="*/ 314019 w 804399"/>
              <a:gd name="connsiteY72" fmla="*/ 251771 h 1111312"/>
              <a:gd name="connsiteX73" fmla="*/ 313744 w 804399"/>
              <a:gd name="connsiteY73" fmla="*/ 251789 h 1111312"/>
              <a:gd name="connsiteX74" fmla="*/ 313468 w 804399"/>
              <a:gd name="connsiteY74" fmla="*/ 251808 h 1111312"/>
              <a:gd name="connsiteX75" fmla="*/ 290347 w 804399"/>
              <a:gd name="connsiteY75" fmla="*/ 280678 h 1111312"/>
              <a:gd name="connsiteX76" fmla="*/ 294088 w 804399"/>
              <a:gd name="connsiteY76" fmla="*/ 304429 h 1111312"/>
              <a:gd name="connsiteX77" fmla="*/ 376273 w 804399"/>
              <a:gd name="connsiteY77" fmla="*/ 163234 h 1111312"/>
              <a:gd name="connsiteX78" fmla="*/ 397051 w 804399"/>
              <a:gd name="connsiteY78" fmla="*/ 180280 h 1111312"/>
              <a:gd name="connsiteX79" fmla="*/ 397235 w 804399"/>
              <a:gd name="connsiteY79" fmla="*/ 180270 h 1111312"/>
              <a:gd name="connsiteX80" fmla="*/ 397418 w 804399"/>
              <a:gd name="connsiteY80" fmla="*/ 180261 h 1111312"/>
              <a:gd name="connsiteX81" fmla="*/ 413623 w 804399"/>
              <a:gd name="connsiteY81" fmla="*/ 160959 h 1111312"/>
              <a:gd name="connsiteX82" fmla="*/ 411656 w 804399"/>
              <a:gd name="connsiteY82" fmla="*/ 144244 h 1111312"/>
              <a:gd name="connsiteX83" fmla="*/ 390608 w 804399"/>
              <a:gd name="connsiteY83" fmla="*/ 127254 h 1111312"/>
              <a:gd name="connsiteX84" fmla="*/ 390419 w 804399"/>
              <a:gd name="connsiteY84" fmla="*/ 127272 h 1111312"/>
              <a:gd name="connsiteX85" fmla="*/ 390231 w 804399"/>
              <a:gd name="connsiteY85" fmla="*/ 127291 h 1111312"/>
              <a:gd name="connsiteX86" fmla="*/ 374113 w 804399"/>
              <a:gd name="connsiteY86" fmla="*/ 147723 h 1111312"/>
              <a:gd name="connsiteX87" fmla="*/ 376273 w 804399"/>
              <a:gd name="connsiteY87" fmla="*/ 163234 h 1111312"/>
              <a:gd name="connsiteX88" fmla="*/ 189415 w 804399"/>
              <a:gd name="connsiteY88" fmla="*/ 177127 h 1111312"/>
              <a:gd name="connsiteX89" fmla="*/ 210983 w 804399"/>
              <a:gd name="connsiteY89" fmla="*/ 193901 h 1111312"/>
              <a:gd name="connsiteX90" fmla="*/ 211167 w 804399"/>
              <a:gd name="connsiteY90" fmla="*/ 193888 h 1111312"/>
              <a:gd name="connsiteX91" fmla="*/ 211350 w 804399"/>
              <a:gd name="connsiteY91" fmla="*/ 193874 h 1111312"/>
              <a:gd name="connsiteX92" fmla="*/ 226719 w 804399"/>
              <a:gd name="connsiteY92" fmla="*/ 174645 h 1111312"/>
              <a:gd name="connsiteX93" fmla="*/ 224421 w 804399"/>
              <a:gd name="connsiteY93" fmla="*/ 160490 h 1111312"/>
              <a:gd name="connsiteX94" fmla="*/ 202573 w 804399"/>
              <a:gd name="connsiteY94" fmla="*/ 143775 h 1111312"/>
              <a:gd name="connsiteX95" fmla="*/ 202384 w 804399"/>
              <a:gd name="connsiteY95" fmla="*/ 143794 h 1111312"/>
              <a:gd name="connsiteX96" fmla="*/ 202196 w 804399"/>
              <a:gd name="connsiteY96" fmla="*/ 143812 h 1111312"/>
              <a:gd name="connsiteX97" fmla="*/ 186988 w 804399"/>
              <a:gd name="connsiteY97" fmla="*/ 164217 h 1111312"/>
              <a:gd name="connsiteX98" fmla="*/ 189410 w 804399"/>
              <a:gd name="connsiteY98" fmla="*/ 177127 h 1111312"/>
              <a:gd name="connsiteX99" fmla="*/ 2975 w 804399"/>
              <a:gd name="connsiteY99" fmla="*/ 192008 h 1111312"/>
              <a:gd name="connsiteX100" fmla="*/ 25411 w 804399"/>
              <a:gd name="connsiteY100" fmla="*/ 208438 h 1111312"/>
              <a:gd name="connsiteX101" fmla="*/ 25595 w 804399"/>
              <a:gd name="connsiteY101" fmla="*/ 208424 h 1111312"/>
              <a:gd name="connsiteX102" fmla="*/ 25779 w 804399"/>
              <a:gd name="connsiteY102" fmla="*/ 208410 h 1111312"/>
              <a:gd name="connsiteX103" fmla="*/ 40200 w 804399"/>
              <a:gd name="connsiteY103" fmla="*/ 189260 h 1111312"/>
              <a:gd name="connsiteX104" fmla="*/ 37746 w 804399"/>
              <a:gd name="connsiteY104" fmla="*/ 177816 h 1111312"/>
              <a:gd name="connsiteX105" fmla="*/ 15048 w 804399"/>
              <a:gd name="connsiteY105" fmla="*/ 161409 h 1111312"/>
              <a:gd name="connsiteX106" fmla="*/ 14859 w 804399"/>
              <a:gd name="connsiteY106" fmla="*/ 161428 h 1111312"/>
              <a:gd name="connsiteX107" fmla="*/ 14671 w 804399"/>
              <a:gd name="connsiteY107" fmla="*/ 161446 h 1111312"/>
              <a:gd name="connsiteX108" fmla="*/ 470 w 804399"/>
              <a:gd name="connsiteY108" fmla="*/ 181649 h 1111312"/>
              <a:gd name="connsiteX109" fmla="*/ 2975 w 804399"/>
              <a:gd name="connsiteY109" fmla="*/ 192003 h 1111312"/>
              <a:gd name="connsiteX110" fmla="*/ 86305 w 804399"/>
              <a:gd name="connsiteY110" fmla="*/ 46226 h 1111312"/>
              <a:gd name="connsiteX111" fmla="*/ 86208 w 804399"/>
              <a:gd name="connsiteY111" fmla="*/ 46240 h 1111312"/>
              <a:gd name="connsiteX112" fmla="*/ 86112 w 804399"/>
              <a:gd name="connsiteY112" fmla="*/ 46254 h 1111312"/>
              <a:gd name="connsiteX113" fmla="*/ 78759 w 804399"/>
              <a:gd name="connsiteY113" fmla="*/ 56985 h 1111312"/>
              <a:gd name="connsiteX114" fmla="*/ 79765 w 804399"/>
              <a:gd name="connsiteY114" fmla="*/ 61346 h 1111312"/>
              <a:gd name="connsiteX115" fmla="*/ 91176 w 804399"/>
              <a:gd name="connsiteY115" fmla="*/ 69504 h 1111312"/>
              <a:gd name="connsiteX116" fmla="*/ 91273 w 804399"/>
              <a:gd name="connsiteY116" fmla="*/ 69495 h 1111312"/>
              <a:gd name="connsiteX117" fmla="*/ 91369 w 804399"/>
              <a:gd name="connsiteY117" fmla="*/ 69485 h 1111312"/>
              <a:gd name="connsiteX118" fmla="*/ 98902 w 804399"/>
              <a:gd name="connsiteY118" fmla="*/ 59264 h 1111312"/>
              <a:gd name="connsiteX119" fmla="*/ 97914 w 804399"/>
              <a:gd name="connsiteY119" fmla="*/ 54407 h 1111312"/>
              <a:gd name="connsiteX120" fmla="*/ 86305 w 804399"/>
              <a:gd name="connsiteY120" fmla="*/ 46226 h 1111312"/>
              <a:gd name="connsiteX121" fmla="*/ 278421 w 804399"/>
              <a:gd name="connsiteY121" fmla="*/ 22379 h 1111312"/>
              <a:gd name="connsiteX122" fmla="*/ 278324 w 804399"/>
              <a:gd name="connsiteY122" fmla="*/ 22393 h 1111312"/>
              <a:gd name="connsiteX123" fmla="*/ 278228 w 804399"/>
              <a:gd name="connsiteY123" fmla="*/ 22407 h 1111312"/>
              <a:gd name="connsiteX124" fmla="*/ 270378 w 804399"/>
              <a:gd name="connsiteY124" fmla="*/ 33202 h 1111312"/>
              <a:gd name="connsiteX125" fmla="*/ 271376 w 804399"/>
              <a:gd name="connsiteY125" fmla="*/ 38818 h 1111312"/>
              <a:gd name="connsiteX126" fmla="*/ 282350 w 804399"/>
              <a:gd name="connsiteY126" fmla="*/ 47159 h 1111312"/>
              <a:gd name="connsiteX127" fmla="*/ 282447 w 804399"/>
              <a:gd name="connsiteY127" fmla="*/ 47150 h 1111312"/>
              <a:gd name="connsiteX128" fmla="*/ 282543 w 804399"/>
              <a:gd name="connsiteY128" fmla="*/ 47141 h 1111312"/>
              <a:gd name="connsiteX129" fmla="*/ 290549 w 804399"/>
              <a:gd name="connsiteY129" fmla="*/ 36874 h 1111312"/>
              <a:gd name="connsiteX130" fmla="*/ 289593 w 804399"/>
              <a:gd name="connsiteY130" fmla="*/ 30693 h 1111312"/>
              <a:gd name="connsiteX131" fmla="*/ 278421 w 804399"/>
              <a:gd name="connsiteY131" fmla="*/ 22384 h 1111312"/>
              <a:gd name="connsiteX132" fmla="*/ 481718 w 804399"/>
              <a:gd name="connsiteY132" fmla="*/ 8537 h 1111312"/>
              <a:gd name="connsiteX133" fmla="*/ 470946 w 804399"/>
              <a:gd name="connsiteY133" fmla="*/ 76 h 1111312"/>
              <a:gd name="connsiteX134" fmla="*/ 470849 w 804399"/>
              <a:gd name="connsiteY134" fmla="*/ 90 h 1111312"/>
              <a:gd name="connsiteX135" fmla="*/ 470753 w 804399"/>
              <a:gd name="connsiteY135" fmla="*/ 103 h 1111312"/>
              <a:gd name="connsiteX136" fmla="*/ 462453 w 804399"/>
              <a:gd name="connsiteY136" fmla="*/ 10899 h 1111312"/>
              <a:gd name="connsiteX137" fmla="*/ 463358 w 804399"/>
              <a:gd name="connsiteY137" fmla="*/ 17797 h 1111312"/>
              <a:gd name="connsiteX138" fmla="*/ 473928 w 804399"/>
              <a:gd name="connsiteY138" fmla="*/ 26272 h 1111312"/>
              <a:gd name="connsiteX139" fmla="*/ 474025 w 804399"/>
              <a:gd name="connsiteY139" fmla="*/ 26262 h 1111312"/>
              <a:gd name="connsiteX140" fmla="*/ 474121 w 804399"/>
              <a:gd name="connsiteY140" fmla="*/ 26253 h 1111312"/>
              <a:gd name="connsiteX141" fmla="*/ 482545 w 804399"/>
              <a:gd name="connsiteY141" fmla="*/ 15995 h 1111312"/>
              <a:gd name="connsiteX142" fmla="*/ 481727 w 804399"/>
              <a:gd name="connsiteY142" fmla="*/ 8541 h 1111312"/>
              <a:gd name="connsiteX143" fmla="*/ 599337 w 804399"/>
              <a:gd name="connsiteY143" fmla="*/ 129028 h 1111312"/>
              <a:gd name="connsiteX144" fmla="*/ 579001 w 804399"/>
              <a:gd name="connsiteY144" fmla="*/ 111830 h 1111312"/>
              <a:gd name="connsiteX145" fmla="*/ 578812 w 804399"/>
              <a:gd name="connsiteY145" fmla="*/ 111849 h 1111312"/>
              <a:gd name="connsiteX146" fmla="*/ 578624 w 804399"/>
              <a:gd name="connsiteY146" fmla="*/ 111867 h 1111312"/>
              <a:gd name="connsiteX147" fmla="*/ 561680 w 804399"/>
              <a:gd name="connsiteY147" fmla="*/ 132328 h 1111312"/>
              <a:gd name="connsiteX148" fmla="*/ 563421 w 804399"/>
              <a:gd name="connsiteY148" fmla="*/ 150361 h 1111312"/>
              <a:gd name="connsiteX149" fmla="*/ 583477 w 804399"/>
              <a:gd name="connsiteY149" fmla="*/ 167609 h 1111312"/>
              <a:gd name="connsiteX150" fmla="*/ 583661 w 804399"/>
              <a:gd name="connsiteY150" fmla="*/ 167600 h 1111312"/>
              <a:gd name="connsiteX151" fmla="*/ 583845 w 804399"/>
              <a:gd name="connsiteY151" fmla="*/ 167591 h 1111312"/>
              <a:gd name="connsiteX152" fmla="*/ 600812 w 804399"/>
              <a:gd name="connsiteY152" fmla="*/ 148256 h 1111312"/>
              <a:gd name="connsiteX153" fmla="*/ 599337 w 804399"/>
              <a:gd name="connsiteY153" fmla="*/ 129037 h 1111312"/>
              <a:gd name="connsiteX154" fmla="*/ 527859 w 804399"/>
              <a:gd name="connsiteY154" fmla="*/ 267975 h 1111312"/>
              <a:gd name="connsiteX155" fmla="*/ 497840 w 804399"/>
              <a:gd name="connsiteY155" fmla="*/ 242138 h 1111312"/>
              <a:gd name="connsiteX156" fmla="*/ 497564 w 804399"/>
              <a:gd name="connsiteY156" fmla="*/ 242152 h 1111312"/>
              <a:gd name="connsiteX157" fmla="*/ 497289 w 804399"/>
              <a:gd name="connsiteY157" fmla="*/ 242166 h 1111312"/>
              <a:gd name="connsiteX158" fmla="*/ 472908 w 804399"/>
              <a:gd name="connsiteY158" fmla="*/ 271091 h 1111312"/>
              <a:gd name="connsiteX159" fmla="*/ 476029 w 804399"/>
              <a:gd name="connsiteY159" fmla="*/ 298735 h 1111312"/>
              <a:gd name="connsiteX160" fmla="*/ 505800 w 804399"/>
              <a:gd name="connsiteY160" fmla="*/ 324715 h 1111312"/>
              <a:gd name="connsiteX161" fmla="*/ 506071 w 804399"/>
              <a:gd name="connsiteY161" fmla="*/ 324710 h 1111312"/>
              <a:gd name="connsiteX162" fmla="*/ 506342 w 804399"/>
              <a:gd name="connsiteY162" fmla="*/ 324705 h 1111312"/>
              <a:gd name="connsiteX163" fmla="*/ 530608 w 804399"/>
              <a:gd name="connsiteY163" fmla="*/ 297531 h 1111312"/>
              <a:gd name="connsiteX164" fmla="*/ 527859 w 804399"/>
              <a:gd name="connsiteY164" fmla="*/ 267975 h 1111312"/>
              <a:gd name="connsiteX165" fmla="*/ 638911 w 804399"/>
              <a:gd name="connsiteY165" fmla="*/ 399795 h 1111312"/>
              <a:gd name="connsiteX166" fmla="*/ 600596 w 804399"/>
              <a:gd name="connsiteY166" fmla="*/ 364936 h 1111312"/>
              <a:gd name="connsiteX167" fmla="*/ 600238 w 804399"/>
              <a:gd name="connsiteY167" fmla="*/ 364946 h 1111312"/>
              <a:gd name="connsiteX168" fmla="*/ 599879 w 804399"/>
              <a:gd name="connsiteY168" fmla="*/ 364955 h 1111312"/>
              <a:gd name="connsiteX169" fmla="*/ 567535 w 804399"/>
              <a:gd name="connsiteY169" fmla="*/ 401339 h 1111312"/>
              <a:gd name="connsiteX170" fmla="*/ 571900 w 804399"/>
              <a:gd name="connsiteY170" fmla="*/ 446819 h 1111312"/>
              <a:gd name="connsiteX171" fmla="*/ 610004 w 804399"/>
              <a:gd name="connsiteY171" fmla="*/ 481907 h 1111312"/>
              <a:gd name="connsiteX172" fmla="*/ 610353 w 804399"/>
              <a:gd name="connsiteY172" fmla="*/ 481912 h 1111312"/>
              <a:gd name="connsiteX173" fmla="*/ 610702 w 804399"/>
              <a:gd name="connsiteY173" fmla="*/ 481917 h 1111312"/>
              <a:gd name="connsiteX174" fmla="*/ 642606 w 804399"/>
              <a:gd name="connsiteY174" fmla="*/ 448028 h 1111312"/>
              <a:gd name="connsiteX175" fmla="*/ 638916 w 804399"/>
              <a:gd name="connsiteY175" fmla="*/ 399795 h 1111312"/>
              <a:gd name="connsiteX176" fmla="*/ 524583 w 804399"/>
              <a:gd name="connsiteY176" fmla="*/ 495138 h 1111312"/>
              <a:gd name="connsiteX177" fmla="*/ 524146 w 804399"/>
              <a:gd name="connsiteY177" fmla="*/ 495129 h 1111312"/>
              <a:gd name="connsiteX178" fmla="*/ 523709 w 804399"/>
              <a:gd name="connsiteY178" fmla="*/ 495120 h 1111312"/>
              <a:gd name="connsiteX179" fmla="*/ 485795 w 804399"/>
              <a:gd name="connsiteY179" fmla="*/ 537479 h 1111312"/>
              <a:gd name="connsiteX180" fmla="*/ 492100 w 804399"/>
              <a:gd name="connsiteY180" fmla="*/ 585891 h 1111312"/>
              <a:gd name="connsiteX181" fmla="*/ 539854 w 804399"/>
              <a:gd name="connsiteY181" fmla="*/ 630060 h 1111312"/>
              <a:gd name="connsiteX182" fmla="*/ 540282 w 804399"/>
              <a:gd name="connsiteY182" fmla="*/ 630083 h 1111312"/>
              <a:gd name="connsiteX183" fmla="*/ 540705 w 804399"/>
              <a:gd name="connsiteY183" fmla="*/ 630106 h 1111312"/>
              <a:gd name="connsiteX184" fmla="*/ 577939 w 804399"/>
              <a:gd name="connsiteY184" fmla="*/ 590675 h 1111312"/>
              <a:gd name="connsiteX185" fmla="*/ 572323 w 804399"/>
              <a:gd name="connsiteY185" fmla="*/ 538904 h 1111312"/>
              <a:gd name="connsiteX186" fmla="*/ 524583 w 804399"/>
              <a:gd name="connsiteY186" fmla="*/ 495129 h 1111312"/>
              <a:gd name="connsiteX187" fmla="*/ 740440 w 804399"/>
              <a:gd name="connsiteY187" fmla="*/ 1034578 h 1111312"/>
              <a:gd name="connsiteX188" fmla="*/ 700710 w 804399"/>
              <a:gd name="connsiteY188" fmla="*/ 885634 h 1111312"/>
              <a:gd name="connsiteX189" fmla="*/ 699593 w 804399"/>
              <a:gd name="connsiteY189" fmla="*/ 879352 h 1111312"/>
              <a:gd name="connsiteX190" fmla="*/ 682276 w 804399"/>
              <a:gd name="connsiteY190" fmla="*/ 765253 h 1111312"/>
              <a:gd name="connsiteX191" fmla="*/ 672226 w 804399"/>
              <a:gd name="connsiteY191" fmla="*/ 679046 h 1111312"/>
              <a:gd name="connsiteX192" fmla="*/ 625786 w 804399"/>
              <a:gd name="connsiteY192" fmla="*/ 634826 h 1111312"/>
              <a:gd name="connsiteX193" fmla="*/ 625358 w 804399"/>
              <a:gd name="connsiteY193" fmla="*/ 634803 h 1111312"/>
              <a:gd name="connsiteX194" fmla="*/ 624931 w 804399"/>
              <a:gd name="connsiteY194" fmla="*/ 634780 h 1111312"/>
              <a:gd name="connsiteX195" fmla="*/ 587935 w 804399"/>
              <a:gd name="connsiteY195" fmla="*/ 674377 h 1111312"/>
              <a:gd name="connsiteX196" fmla="*/ 593556 w 804399"/>
              <a:gd name="connsiteY196" fmla="*/ 716966 h 1111312"/>
              <a:gd name="connsiteX197" fmla="*/ 558384 w 804399"/>
              <a:gd name="connsiteY197" fmla="*/ 753451 h 1111312"/>
              <a:gd name="connsiteX198" fmla="*/ 557971 w 804399"/>
              <a:gd name="connsiteY198" fmla="*/ 753410 h 1111312"/>
              <a:gd name="connsiteX199" fmla="*/ 557557 w 804399"/>
              <a:gd name="connsiteY199" fmla="*/ 753369 h 1111312"/>
              <a:gd name="connsiteX200" fmla="*/ 509844 w 804399"/>
              <a:gd name="connsiteY200" fmla="*/ 708358 h 1111312"/>
              <a:gd name="connsiteX201" fmla="*/ 503796 w 804399"/>
              <a:gd name="connsiteY201" fmla="*/ 669207 h 1111312"/>
              <a:gd name="connsiteX202" fmla="*/ 455789 w 804399"/>
              <a:gd name="connsiteY202" fmla="*/ 625299 h 1111312"/>
              <a:gd name="connsiteX203" fmla="*/ 455366 w 804399"/>
              <a:gd name="connsiteY203" fmla="*/ 625276 h 1111312"/>
              <a:gd name="connsiteX204" fmla="*/ 454943 w 804399"/>
              <a:gd name="connsiteY204" fmla="*/ 625253 h 1111312"/>
              <a:gd name="connsiteX205" fmla="*/ 419901 w 804399"/>
              <a:gd name="connsiteY205" fmla="*/ 664533 h 1111312"/>
              <a:gd name="connsiteX206" fmla="*/ 426339 w 804399"/>
              <a:gd name="connsiteY206" fmla="*/ 701060 h 1111312"/>
              <a:gd name="connsiteX207" fmla="*/ 393075 w 804399"/>
              <a:gd name="connsiteY207" fmla="*/ 736902 h 1111312"/>
              <a:gd name="connsiteX208" fmla="*/ 392662 w 804399"/>
              <a:gd name="connsiteY208" fmla="*/ 736861 h 1111312"/>
              <a:gd name="connsiteX209" fmla="*/ 392248 w 804399"/>
              <a:gd name="connsiteY209" fmla="*/ 736819 h 1111312"/>
              <a:gd name="connsiteX210" fmla="*/ 342743 w 804399"/>
              <a:gd name="connsiteY210" fmla="*/ 692016 h 1111312"/>
              <a:gd name="connsiteX211" fmla="*/ 336010 w 804399"/>
              <a:gd name="connsiteY211" fmla="*/ 658673 h 1111312"/>
              <a:gd name="connsiteX212" fmla="*/ 286284 w 804399"/>
              <a:gd name="connsiteY212" fmla="*/ 615345 h 1111312"/>
              <a:gd name="connsiteX213" fmla="*/ 285861 w 804399"/>
              <a:gd name="connsiteY213" fmla="*/ 615322 h 1111312"/>
              <a:gd name="connsiteX214" fmla="*/ 285439 w 804399"/>
              <a:gd name="connsiteY214" fmla="*/ 615299 h 1111312"/>
              <a:gd name="connsiteX215" fmla="*/ 252561 w 804399"/>
              <a:gd name="connsiteY215" fmla="*/ 654013 h 1111312"/>
              <a:gd name="connsiteX216" fmla="*/ 259450 w 804399"/>
              <a:gd name="connsiteY216" fmla="*/ 684244 h 1111312"/>
              <a:gd name="connsiteX217" fmla="*/ 228240 w 804399"/>
              <a:gd name="connsiteY217" fmla="*/ 719448 h 1111312"/>
              <a:gd name="connsiteX218" fmla="*/ 227831 w 804399"/>
              <a:gd name="connsiteY218" fmla="*/ 719402 h 1111312"/>
              <a:gd name="connsiteX219" fmla="*/ 227417 w 804399"/>
              <a:gd name="connsiteY219" fmla="*/ 719356 h 1111312"/>
              <a:gd name="connsiteX220" fmla="*/ 175959 w 804399"/>
              <a:gd name="connsiteY220" fmla="*/ 674901 h 1111312"/>
              <a:gd name="connsiteX221" fmla="*/ 172452 w 804399"/>
              <a:gd name="connsiteY221" fmla="*/ 661339 h 1111312"/>
              <a:gd name="connsiteX222" fmla="*/ 169015 w 804399"/>
              <a:gd name="connsiteY222" fmla="*/ 647786 h 1111312"/>
              <a:gd name="connsiteX223" fmla="*/ 117400 w 804399"/>
              <a:gd name="connsiteY223" fmla="*/ 604917 h 1111312"/>
              <a:gd name="connsiteX224" fmla="*/ 116977 w 804399"/>
              <a:gd name="connsiteY224" fmla="*/ 604889 h 1111312"/>
              <a:gd name="connsiteX225" fmla="*/ 116554 w 804399"/>
              <a:gd name="connsiteY225" fmla="*/ 604862 h 1111312"/>
              <a:gd name="connsiteX226" fmla="*/ 85992 w 804399"/>
              <a:gd name="connsiteY226" fmla="*/ 642745 h 1111312"/>
              <a:gd name="connsiteX227" fmla="*/ 89209 w 804399"/>
              <a:gd name="connsiteY227" fmla="*/ 654110 h 1111312"/>
              <a:gd name="connsiteX228" fmla="*/ 104449 w 804399"/>
              <a:gd name="connsiteY228" fmla="*/ 705761 h 1111312"/>
              <a:gd name="connsiteX229" fmla="*/ 130075 w 804399"/>
              <a:gd name="connsiteY229" fmla="*/ 782919 h 1111312"/>
              <a:gd name="connsiteX230" fmla="*/ 134473 w 804399"/>
              <a:gd name="connsiteY230" fmla="*/ 794928 h 1111312"/>
              <a:gd name="connsiteX231" fmla="*/ 199622 w 804399"/>
              <a:gd name="connsiteY231" fmla="*/ 927460 h 1111312"/>
              <a:gd name="connsiteX232" fmla="*/ 256251 w 804399"/>
              <a:gd name="connsiteY232" fmla="*/ 974452 h 1111312"/>
              <a:gd name="connsiteX233" fmla="*/ 334107 w 804399"/>
              <a:gd name="connsiteY233" fmla="*/ 995610 h 1111312"/>
              <a:gd name="connsiteX234" fmla="*/ 412175 w 804399"/>
              <a:gd name="connsiteY234" fmla="*/ 1016277 h 1111312"/>
              <a:gd name="connsiteX235" fmla="*/ 490312 w 804399"/>
              <a:gd name="connsiteY235" fmla="*/ 1036319 h 1111312"/>
              <a:gd name="connsiteX236" fmla="*/ 568729 w 804399"/>
              <a:gd name="connsiteY236" fmla="*/ 1055870 h 1111312"/>
              <a:gd name="connsiteX237" fmla="*/ 647147 w 804399"/>
              <a:gd name="connsiteY237" fmla="*/ 1074933 h 1111312"/>
              <a:gd name="connsiteX238" fmla="*/ 725633 w 804399"/>
              <a:gd name="connsiteY238" fmla="*/ 1093435 h 1111312"/>
              <a:gd name="connsiteX239" fmla="*/ 804399 w 804399"/>
              <a:gd name="connsiteY239" fmla="*/ 1111313 h 1111312"/>
              <a:gd name="connsiteX240" fmla="*/ 740436 w 804399"/>
              <a:gd name="connsiteY240" fmla="*/ 1034573 h 111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804399" h="1111312">
                <a:moveTo>
                  <a:pt x="141311" y="530682"/>
                </a:moveTo>
                <a:cubicBezTo>
                  <a:pt x="136486" y="509270"/>
                  <a:pt x="153012" y="488962"/>
                  <a:pt x="174957" y="489330"/>
                </a:cubicBezTo>
                <a:cubicBezTo>
                  <a:pt x="175104" y="489330"/>
                  <a:pt x="175246" y="489334"/>
                  <a:pt x="175393" y="489339"/>
                </a:cubicBezTo>
                <a:cubicBezTo>
                  <a:pt x="175540" y="489343"/>
                  <a:pt x="175683" y="489343"/>
                  <a:pt x="175825" y="489348"/>
                </a:cubicBezTo>
                <a:cubicBezTo>
                  <a:pt x="200863" y="489771"/>
                  <a:pt x="222196" y="507657"/>
                  <a:pt x="227063" y="532221"/>
                </a:cubicBezTo>
                <a:cubicBezTo>
                  <a:pt x="229715" y="545604"/>
                  <a:pt x="232376" y="558831"/>
                  <a:pt x="235042" y="571883"/>
                </a:cubicBezTo>
                <a:cubicBezTo>
                  <a:pt x="239256" y="592513"/>
                  <a:pt x="222771" y="611484"/>
                  <a:pt x="201755" y="610193"/>
                </a:cubicBezTo>
                <a:cubicBezTo>
                  <a:pt x="201612" y="610184"/>
                  <a:pt x="201474" y="610175"/>
                  <a:pt x="201332" y="610165"/>
                </a:cubicBezTo>
                <a:cubicBezTo>
                  <a:pt x="201189" y="610156"/>
                  <a:pt x="201051" y="610147"/>
                  <a:pt x="200909" y="610138"/>
                </a:cubicBezTo>
                <a:cubicBezTo>
                  <a:pt x="176051" y="608612"/>
                  <a:pt x="155140" y="590937"/>
                  <a:pt x="149524" y="566671"/>
                </a:cubicBezTo>
                <a:cubicBezTo>
                  <a:pt x="146780" y="554819"/>
                  <a:pt x="144041" y="542819"/>
                  <a:pt x="141307" y="530682"/>
                </a:cubicBezTo>
                <a:close/>
                <a:moveTo>
                  <a:pt x="320564" y="576322"/>
                </a:moveTo>
                <a:cubicBezTo>
                  <a:pt x="324930" y="600680"/>
                  <a:pt x="345431" y="618861"/>
                  <a:pt x="370133" y="620322"/>
                </a:cubicBezTo>
                <a:cubicBezTo>
                  <a:pt x="370276" y="620331"/>
                  <a:pt x="370418" y="620340"/>
                  <a:pt x="370556" y="620345"/>
                </a:cubicBezTo>
                <a:cubicBezTo>
                  <a:pt x="370694" y="620349"/>
                  <a:pt x="370837" y="620363"/>
                  <a:pt x="370979" y="620368"/>
                </a:cubicBezTo>
                <a:cubicBezTo>
                  <a:pt x="392501" y="621645"/>
                  <a:pt x="409671" y="602729"/>
                  <a:pt x="406353" y="581428"/>
                </a:cubicBezTo>
                <a:cubicBezTo>
                  <a:pt x="404013" y="566391"/>
                  <a:pt x="401692" y="551128"/>
                  <a:pt x="399385" y="535673"/>
                </a:cubicBezTo>
                <a:cubicBezTo>
                  <a:pt x="395713" y="511072"/>
                  <a:pt x="374807" y="492689"/>
                  <a:pt x="349940" y="492271"/>
                </a:cubicBezTo>
                <a:cubicBezTo>
                  <a:pt x="349793" y="492271"/>
                  <a:pt x="349650" y="492266"/>
                  <a:pt x="349503" y="492262"/>
                </a:cubicBezTo>
                <a:cubicBezTo>
                  <a:pt x="349356" y="492257"/>
                  <a:pt x="349214" y="492257"/>
                  <a:pt x="349067" y="492252"/>
                </a:cubicBezTo>
                <a:cubicBezTo>
                  <a:pt x="326612" y="491875"/>
                  <a:pt x="309341" y="512060"/>
                  <a:pt x="313155" y="534189"/>
                </a:cubicBezTo>
                <a:cubicBezTo>
                  <a:pt x="315610" y="548408"/>
                  <a:pt x="318073" y="562457"/>
                  <a:pt x="320559" y="576313"/>
                </a:cubicBezTo>
                <a:close/>
                <a:moveTo>
                  <a:pt x="395157" y="444916"/>
                </a:moveTo>
                <a:cubicBezTo>
                  <a:pt x="397919" y="464660"/>
                  <a:pt x="414639" y="479430"/>
                  <a:pt x="434575" y="479743"/>
                </a:cubicBezTo>
                <a:cubicBezTo>
                  <a:pt x="434690" y="479743"/>
                  <a:pt x="434809" y="479743"/>
                  <a:pt x="434924" y="479747"/>
                </a:cubicBezTo>
                <a:cubicBezTo>
                  <a:pt x="435039" y="479752"/>
                  <a:pt x="435159" y="479747"/>
                  <a:pt x="435274" y="479752"/>
                </a:cubicBezTo>
                <a:cubicBezTo>
                  <a:pt x="453537" y="480037"/>
                  <a:pt x="467880" y="464209"/>
                  <a:pt x="465739" y="446070"/>
                </a:cubicBezTo>
                <a:cubicBezTo>
                  <a:pt x="464048" y="431759"/>
                  <a:pt x="462370" y="417310"/>
                  <a:pt x="460693" y="402750"/>
                </a:cubicBezTo>
                <a:cubicBezTo>
                  <a:pt x="458390" y="382727"/>
                  <a:pt x="441220" y="367689"/>
                  <a:pt x="421068" y="368135"/>
                </a:cubicBezTo>
                <a:cubicBezTo>
                  <a:pt x="420949" y="368135"/>
                  <a:pt x="420829" y="368140"/>
                  <a:pt x="420710" y="368144"/>
                </a:cubicBezTo>
                <a:cubicBezTo>
                  <a:pt x="420590" y="368149"/>
                  <a:pt x="420471" y="368149"/>
                  <a:pt x="420351" y="368154"/>
                </a:cubicBezTo>
                <a:cubicBezTo>
                  <a:pt x="401352" y="368576"/>
                  <a:pt x="386977" y="385493"/>
                  <a:pt x="389546" y="404322"/>
                </a:cubicBezTo>
                <a:cubicBezTo>
                  <a:pt x="391407" y="417962"/>
                  <a:pt x="393278" y="431501"/>
                  <a:pt x="395157" y="444912"/>
                </a:cubicBezTo>
                <a:close/>
                <a:moveTo>
                  <a:pt x="218731" y="443041"/>
                </a:moveTo>
                <a:cubicBezTo>
                  <a:pt x="222449" y="462812"/>
                  <a:pt x="239545" y="477220"/>
                  <a:pt x="259661" y="477555"/>
                </a:cubicBezTo>
                <a:cubicBezTo>
                  <a:pt x="259776" y="477555"/>
                  <a:pt x="259895" y="477555"/>
                  <a:pt x="260010" y="477560"/>
                </a:cubicBezTo>
                <a:cubicBezTo>
                  <a:pt x="260125" y="477564"/>
                  <a:pt x="260245" y="477560"/>
                  <a:pt x="260360" y="477564"/>
                </a:cubicBezTo>
                <a:cubicBezTo>
                  <a:pt x="278283" y="477868"/>
                  <a:pt x="292116" y="461907"/>
                  <a:pt x="289225" y="444213"/>
                </a:cubicBezTo>
                <a:cubicBezTo>
                  <a:pt x="287153" y="431543"/>
                  <a:pt x="285085" y="418762"/>
                  <a:pt x="283021" y="405889"/>
                </a:cubicBezTo>
                <a:cubicBezTo>
                  <a:pt x="279800" y="385815"/>
                  <a:pt x="262239" y="371150"/>
                  <a:pt x="241917" y="371646"/>
                </a:cubicBezTo>
                <a:cubicBezTo>
                  <a:pt x="241797" y="371646"/>
                  <a:pt x="241678" y="371651"/>
                  <a:pt x="241558" y="371655"/>
                </a:cubicBezTo>
                <a:cubicBezTo>
                  <a:pt x="241439" y="371660"/>
                  <a:pt x="241319" y="371660"/>
                  <a:pt x="241200" y="371665"/>
                </a:cubicBezTo>
                <a:cubicBezTo>
                  <a:pt x="222541" y="372124"/>
                  <a:pt x="208731" y="389207"/>
                  <a:pt x="212123" y="407562"/>
                </a:cubicBezTo>
                <a:cubicBezTo>
                  <a:pt x="214324" y="419470"/>
                  <a:pt x="216525" y="431299"/>
                  <a:pt x="218736" y="443032"/>
                </a:cubicBezTo>
                <a:close/>
                <a:moveTo>
                  <a:pt x="42802" y="441309"/>
                </a:moveTo>
                <a:cubicBezTo>
                  <a:pt x="47590" y="461020"/>
                  <a:pt x="65063" y="475014"/>
                  <a:pt x="85349" y="475368"/>
                </a:cubicBezTo>
                <a:cubicBezTo>
                  <a:pt x="85464" y="475368"/>
                  <a:pt x="85579" y="475368"/>
                  <a:pt x="85698" y="475372"/>
                </a:cubicBezTo>
                <a:cubicBezTo>
                  <a:pt x="85818" y="475377"/>
                  <a:pt x="85928" y="475372"/>
                  <a:pt x="86043" y="475377"/>
                </a:cubicBezTo>
                <a:cubicBezTo>
                  <a:pt x="103580" y="475685"/>
                  <a:pt x="116834" y="459604"/>
                  <a:pt x="113153" y="442458"/>
                </a:cubicBezTo>
                <a:cubicBezTo>
                  <a:pt x="110796" y="431469"/>
                  <a:pt x="108433" y="420384"/>
                  <a:pt x="106076" y="409221"/>
                </a:cubicBezTo>
                <a:cubicBezTo>
                  <a:pt x="101834" y="389165"/>
                  <a:pt x="83874" y="374955"/>
                  <a:pt x="63381" y="375497"/>
                </a:cubicBezTo>
                <a:cubicBezTo>
                  <a:pt x="63262" y="375497"/>
                  <a:pt x="63142" y="375502"/>
                  <a:pt x="63023" y="375507"/>
                </a:cubicBezTo>
                <a:cubicBezTo>
                  <a:pt x="62903" y="375511"/>
                  <a:pt x="62784" y="375511"/>
                  <a:pt x="62664" y="375516"/>
                </a:cubicBezTo>
                <a:cubicBezTo>
                  <a:pt x="44392" y="375998"/>
                  <a:pt x="31220" y="393237"/>
                  <a:pt x="35490" y="411009"/>
                </a:cubicBezTo>
                <a:cubicBezTo>
                  <a:pt x="37930" y="421175"/>
                  <a:pt x="40370" y="431281"/>
                  <a:pt x="42806" y="441309"/>
                </a:cubicBezTo>
                <a:close/>
                <a:moveTo>
                  <a:pt x="112551" y="310675"/>
                </a:moveTo>
                <a:cubicBezTo>
                  <a:pt x="115708" y="325749"/>
                  <a:pt x="129188" y="336415"/>
                  <a:pt x="144584" y="336020"/>
                </a:cubicBezTo>
                <a:lnTo>
                  <a:pt x="144850" y="336011"/>
                </a:lnTo>
                <a:cubicBezTo>
                  <a:pt x="144937" y="336011"/>
                  <a:pt x="145029" y="336006"/>
                  <a:pt x="145117" y="336002"/>
                </a:cubicBezTo>
                <a:cubicBezTo>
                  <a:pt x="159079" y="335643"/>
                  <a:pt x="169437" y="322927"/>
                  <a:pt x="166933" y="309186"/>
                </a:cubicBezTo>
                <a:cubicBezTo>
                  <a:pt x="165499" y="301331"/>
                  <a:pt x="164019" y="293229"/>
                  <a:pt x="162934" y="287287"/>
                </a:cubicBezTo>
                <a:cubicBezTo>
                  <a:pt x="160131" y="271914"/>
                  <a:pt x="146243" y="261086"/>
                  <a:pt x="130649" y="262111"/>
                </a:cubicBezTo>
                <a:lnTo>
                  <a:pt x="130373" y="262130"/>
                </a:lnTo>
                <a:cubicBezTo>
                  <a:pt x="130282" y="262134"/>
                  <a:pt x="130190" y="262143"/>
                  <a:pt x="130098" y="262148"/>
                </a:cubicBezTo>
                <a:cubicBezTo>
                  <a:pt x="115658" y="263099"/>
                  <a:pt x="105414" y="276620"/>
                  <a:pt x="108383" y="290784"/>
                </a:cubicBezTo>
                <a:cubicBezTo>
                  <a:pt x="109362" y="295453"/>
                  <a:pt x="110943" y="303004"/>
                  <a:pt x="112547" y="310665"/>
                </a:cubicBezTo>
                <a:close/>
                <a:moveTo>
                  <a:pt x="294083" y="304424"/>
                </a:moveTo>
                <a:cubicBezTo>
                  <a:pt x="296464" y="319526"/>
                  <a:pt x="309663" y="330519"/>
                  <a:pt x="324948" y="330151"/>
                </a:cubicBezTo>
                <a:cubicBezTo>
                  <a:pt x="325040" y="330151"/>
                  <a:pt x="325127" y="330151"/>
                  <a:pt x="325219" y="330147"/>
                </a:cubicBezTo>
                <a:cubicBezTo>
                  <a:pt x="325311" y="330142"/>
                  <a:pt x="325399" y="330147"/>
                  <a:pt x="325490" y="330142"/>
                </a:cubicBezTo>
                <a:cubicBezTo>
                  <a:pt x="339728" y="329802"/>
                  <a:pt x="350514" y="317173"/>
                  <a:pt x="348607" y="303059"/>
                </a:cubicBezTo>
                <a:cubicBezTo>
                  <a:pt x="347329" y="293601"/>
                  <a:pt x="345992" y="283720"/>
                  <a:pt x="345133" y="277332"/>
                </a:cubicBezTo>
                <a:cubicBezTo>
                  <a:pt x="343065" y="261973"/>
                  <a:pt x="329484" y="250806"/>
                  <a:pt x="314019" y="251771"/>
                </a:cubicBezTo>
                <a:cubicBezTo>
                  <a:pt x="313928" y="251775"/>
                  <a:pt x="313836" y="251785"/>
                  <a:pt x="313744" y="251789"/>
                </a:cubicBezTo>
                <a:cubicBezTo>
                  <a:pt x="313652" y="251794"/>
                  <a:pt x="313560" y="251803"/>
                  <a:pt x="313468" y="251808"/>
                </a:cubicBezTo>
                <a:cubicBezTo>
                  <a:pt x="298766" y="252727"/>
                  <a:pt x="288053" y="266128"/>
                  <a:pt x="290347" y="280678"/>
                </a:cubicBezTo>
                <a:cubicBezTo>
                  <a:pt x="291261" y="286483"/>
                  <a:pt x="292695" y="295568"/>
                  <a:pt x="294088" y="304429"/>
                </a:cubicBezTo>
                <a:close/>
                <a:moveTo>
                  <a:pt x="376273" y="163234"/>
                </a:moveTo>
                <a:cubicBezTo>
                  <a:pt x="377684" y="173469"/>
                  <a:pt x="386738" y="180886"/>
                  <a:pt x="397051" y="180280"/>
                </a:cubicBezTo>
                <a:cubicBezTo>
                  <a:pt x="397110" y="180280"/>
                  <a:pt x="397175" y="180270"/>
                  <a:pt x="397235" y="180270"/>
                </a:cubicBezTo>
                <a:cubicBezTo>
                  <a:pt x="397294" y="180270"/>
                  <a:pt x="397359" y="180261"/>
                  <a:pt x="397418" y="180261"/>
                </a:cubicBezTo>
                <a:cubicBezTo>
                  <a:pt x="407364" y="179677"/>
                  <a:pt x="414772" y="170854"/>
                  <a:pt x="413623" y="160959"/>
                </a:cubicBezTo>
                <a:cubicBezTo>
                  <a:pt x="412970" y="155366"/>
                  <a:pt x="412318" y="149791"/>
                  <a:pt x="411656" y="144244"/>
                </a:cubicBezTo>
                <a:cubicBezTo>
                  <a:pt x="410415" y="133807"/>
                  <a:pt x="401072" y="126261"/>
                  <a:pt x="390608" y="127254"/>
                </a:cubicBezTo>
                <a:cubicBezTo>
                  <a:pt x="390543" y="127258"/>
                  <a:pt x="390479" y="127268"/>
                  <a:pt x="390419" y="127272"/>
                </a:cubicBezTo>
                <a:cubicBezTo>
                  <a:pt x="390359" y="127277"/>
                  <a:pt x="390290" y="127286"/>
                  <a:pt x="390231" y="127291"/>
                </a:cubicBezTo>
                <a:cubicBezTo>
                  <a:pt x="380014" y="128260"/>
                  <a:pt x="372684" y="137562"/>
                  <a:pt x="374113" y="147723"/>
                </a:cubicBezTo>
                <a:cubicBezTo>
                  <a:pt x="374840" y="152875"/>
                  <a:pt x="375556" y="158050"/>
                  <a:pt x="376273" y="163234"/>
                </a:cubicBezTo>
                <a:close/>
                <a:moveTo>
                  <a:pt x="189415" y="177127"/>
                </a:moveTo>
                <a:cubicBezTo>
                  <a:pt x="191327" y="187371"/>
                  <a:pt x="200587" y="194563"/>
                  <a:pt x="210983" y="193901"/>
                </a:cubicBezTo>
                <a:cubicBezTo>
                  <a:pt x="211043" y="193901"/>
                  <a:pt x="211107" y="193892"/>
                  <a:pt x="211167" y="193888"/>
                </a:cubicBezTo>
                <a:cubicBezTo>
                  <a:pt x="211226" y="193883"/>
                  <a:pt x="211291" y="193878"/>
                  <a:pt x="211350" y="193874"/>
                </a:cubicBezTo>
                <a:cubicBezTo>
                  <a:pt x="221144" y="193249"/>
                  <a:pt x="228277" y="184333"/>
                  <a:pt x="226719" y="174645"/>
                </a:cubicBezTo>
                <a:cubicBezTo>
                  <a:pt x="225956" y="169911"/>
                  <a:pt x="225193" y="165192"/>
                  <a:pt x="224421" y="160490"/>
                </a:cubicBezTo>
                <a:cubicBezTo>
                  <a:pt x="222702" y="150021"/>
                  <a:pt x="213129" y="142686"/>
                  <a:pt x="202573" y="143775"/>
                </a:cubicBezTo>
                <a:cubicBezTo>
                  <a:pt x="202508" y="143780"/>
                  <a:pt x="202449" y="143789"/>
                  <a:pt x="202384" y="143794"/>
                </a:cubicBezTo>
                <a:cubicBezTo>
                  <a:pt x="202320" y="143798"/>
                  <a:pt x="202260" y="143808"/>
                  <a:pt x="202196" y="143812"/>
                </a:cubicBezTo>
                <a:cubicBezTo>
                  <a:pt x="192131" y="144851"/>
                  <a:pt x="185109" y="154272"/>
                  <a:pt x="186988" y="164217"/>
                </a:cubicBezTo>
                <a:cubicBezTo>
                  <a:pt x="187797" y="168505"/>
                  <a:pt x="188606" y="172811"/>
                  <a:pt x="189410" y="177127"/>
                </a:cubicBezTo>
                <a:close/>
                <a:moveTo>
                  <a:pt x="2975" y="192008"/>
                </a:moveTo>
                <a:cubicBezTo>
                  <a:pt x="5438" y="202224"/>
                  <a:pt x="14928" y="209159"/>
                  <a:pt x="25411" y="208438"/>
                </a:cubicBezTo>
                <a:cubicBezTo>
                  <a:pt x="25471" y="208438"/>
                  <a:pt x="25535" y="208428"/>
                  <a:pt x="25595" y="208424"/>
                </a:cubicBezTo>
                <a:cubicBezTo>
                  <a:pt x="25655" y="208419"/>
                  <a:pt x="25719" y="208415"/>
                  <a:pt x="25779" y="208410"/>
                </a:cubicBezTo>
                <a:cubicBezTo>
                  <a:pt x="35412" y="207748"/>
                  <a:pt x="42213" y="198704"/>
                  <a:pt x="40200" y="189260"/>
                </a:cubicBezTo>
                <a:cubicBezTo>
                  <a:pt x="39387" y="185436"/>
                  <a:pt x="38569" y="181621"/>
                  <a:pt x="37746" y="177816"/>
                </a:cubicBezTo>
                <a:cubicBezTo>
                  <a:pt x="35485" y="167342"/>
                  <a:pt x="25696" y="160256"/>
                  <a:pt x="15048" y="161409"/>
                </a:cubicBezTo>
                <a:cubicBezTo>
                  <a:pt x="14984" y="161414"/>
                  <a:pt x="14924" y="161423"/>
                  <a:pt x="14859" y="161428"/>
                </a:cubicBezTo>
                <a:cubicBezTo>
                  <a:pt x="14795" y="161432"/>
                  <a:pt x="14735" y="161442"/>
                  <a:pt x="14671" y="161446"/>
                </a:cubicBezTo>
                <a:cubicBezTo>
                  <a:pt x="4809" y="162512"/>
                  <a:pt x="-1874" y="172012"/>
                  <a:pt x="470" y="181649"/>
                </a:cubicBezTo>
                <a:cubicBezTo>
                  <a:pt x="1307" y="185091"/>
                  <a:pt x="2143" y="188543"/>
                  <a:pt x="2975" y="192003"/>
                </a:cubicBezTo>
                <a:close/>
                <a:moveTo>
                  <a:pt x="86305" y="46226"/>
                </a:moveTo>
                <a:lnTo>
                  <a:pt x="86208" y="46240"/>
                </a:lnTo>
                <a:lnTo>
                  <a:pt x="86112" y="46254"/>
                </a:lnTo>
                <a:cubicBezTo>
                  <a:pt x="80988" y="46985"/>
                  <a:pt x="77582" y="51943"/>
                  <a:pt x="78759" y="56985"/>
                </a:cubicBezTo>
                <a:cubicBezTo>
                  <a:pt x="79094" y="58433"/>
                  <a:pt x="79434" y="59885"/>
                  <a:pt x="79765" y="61346"/>
                </a:cubicBezTo>
                <a:cubicBezTo>
                  <a:pt x="80960" y="66567"/>
                  <a:pt x="85854" y="70069"/>
                  <a:pt x="91176" y="69504"/>
                </a:cubicBezTo>
                <a:cubicBezTo>
                  <a:pt x="91209" y="69504"/>
                  <a:pt x="91241" y="69499"/>
                  <a:pt x="91273" y="69495"/>
                </a:cubicBezTo>
                <a:cubicBezTo>
                  <a:pt x="91305" y="69490"/>
                  <a:pt x="91337" y="69490"/>
                  <a:pt x="91369" y="69485"/>
                </a:cubicBezTo>
                <a:cubicBezTo>
                  <a:pt x="96397" y="68952"/>
                  <a:pt x="99899" y="64223"/>
                  <a:pt x="98902" y="59264"/>
                </a:cubicBezTo>
                <a:cubicBezTo>
                  <a:pt x="98576" y="57637"/>
                  <a:pt x="98245" y="56015"/>
                  <a:pt x="97914" y="54407"/>
                </a:cubicBezTo>
                <a:cubicBezTo>
                  <a:pt x="96811" y="49039"/>
                  <a:pt x="91732" y="45450"/>
                  <a:pt x="86305" y="46226"/>
                </a:cubicBezTo>
                <a:close/>
                <a:moveTo>
                  <a:pt x="278421" y="22379"/>
                </a:moveTo>
                <a:lnTo>
                  <a:pt x="278324" y="22393"/>
                </a:lnTo>
                <a:lnTo>
                  <a:pt x="278228" y="22407"/>
                </a:lnTo>
                <a:cubicBezTo>
                  <a:pt x="273007" y="23105"/>
                  <a:pt x="269445" y="28023"/>
                  <a:pt x="270378" y="33202"/>
                </a:cubicBezTo>
                <a:cubicBezTo>
                  <a:pt x="270714" y="35059"/>
                  <a:pt x="271045" y="36934"/>
                  <a:pt x="271376" y="38818"/>
                </a:cubicBezTo>
                <a:cubicBezTo>
                  <a:pt x="272290" y="44043"/>
                  <a:pt x="277070" y="47678"/>
                  <a:pt x="282350" y="47159"/>
                </a:cubicBezTo>
                <a:cubicBezTo>
                  <a:pt x="282382" y="47159"/>
                  <a:pt x="282415" y="47155"/>
                  <a:pt x="282447" y="47150"/>
                </a:cubicBezTo>
                <a:cubicBezTo>
                  <a:pt x="282479" y="47145"/>
                  <a:pt x="282511" y="47145"/>
                  <a:pt x="282543" y="47141"/>
                </a:cubicBezTo>
                <a:cubicBezTo>
                  <a:pt x="287658" y="46640"/>
                  <a:pt x="291321" y="41952"/>
                  <a:pt x="290549" y="36874"/>
                </a:cubicBezTo>
                <a:cubicBezTo>
                  <a:pt x="290236" y="34797"/>
                  <a:pt x="289919" y="32738"/>
                  <a:pt x="289593" y="30693"/>
                </a:cubicBezTo>
                <a:cubicBezTo>
                  <a:pt x="288752" y="25348"/>
                  <a:pt x="283784" y="21667"/>
                  <a:pt x="278421" y="22384"/>
                </a:cubicBezTo>
                <a:close/>
                <a:moveTo>
                  <a:pt x="481718" y="8537"/>
                </a:moveTo>
                <a:cubicBezTo>
                  <a:pt x="481116" y="3210"/>
                  <a:pt x="476268" y="-591"/>
                  <a:pt x="470946" y="76"/>
                </a:cubicBezTo>
                <a:lnTo>
                  <a:pt x="470849" y="90"/>
                </a:lnTo>
                <a:lnTo>
                  <a:pt x="470753" y="103"/>
                </a:lnTo>
                <a:cubicBezTo>
                  <a:pt x="465463" y="765"/>
                  <a:pt x="461740" y="5618"/>
                  <a:pt x="462453" y="10899"/>
                </a:cubicBezTo>
                <a:cubicBezTo>
                  <a:pt x="462761" y="13178"/>
                  <a:pt x="463059" y="15476"/>
                  <a:pt x="463358" y="17797"/>
                </a:cubicBezTo>
                <a:cubicBezTo>
                  <a:pt x="464029" y="23009"/>
                  <a:pt x="468694" y="26750"/>
                  <a:pt x="473928" y="26272"/>
                </a:cubicBezTo>
                <a:cubicBezTo>
                  <a:pt x="473961" y="26272"/>
                  <a:pt x="473993" y="26267"/>
                  <a:pt x="474025" y="26262"/>
                </a:cubicBezTo>
                <a:cubicBezTo>
                  <a:pt x="474057" y="26258"/>
                  <a:pt x="474089" y="26258"/>
                  <a:pt x="474121" y="26253"/>
                </a:cubicBezTo>
                <a:cubicBezTo>
                  <a:pt x="479296" y="25775"/>
                  <a:pt x="483097" y="21161"/>
                  <a:pt x="482545" y="15995"/>
                </a:cubicBezTo>
                <a:cubicBezTo>
                  <a:pt x="482279" y="13491"/>
                  <a:pt x="482003" y="11004"/>
                  <a:pt x="481727" y="8541"/>
                </a:cubicBezTo>
                <a:close/>
                <a:moveTo>
                  <a:pt x="599337" y="129028"/>
                </a:moveTo>
                <a:cubicBezTo>
                  <a:pt x="598524" y="118637"/>
                  <a:pt x="589383" y="110902"/>
                  <a:pt x="579001" y="111830"/>
                </a:cubicBezTo>
                <a:cubicBezTo>
                  <a:pt x="578937" y="111835"/>
                  <a:pt x="578872" y="111840"/>
                  <a:pt x="578812" y="111849"/>
                </a:cubicBezTo>
                <a:cubicBezTo>
                  <a:pt x="578753" y="111858"/>
                  <a:pt x="578684" y="111858"/>
                  <a:pt x="578624" y="111867"/>
                </a:cubicBezTo>
                <a:cubicBezTo>
                  <a:pt x="568270" y="112791"/>
                  <a:pt x="560668" y="121987"/>
                  <a:pt x="561680" y="132328"/>
                </a:cubicBezTo>
                <a:cubicBezTo>
                  <a:pt x="562268" y="138316"/>
                  <a:pt x="562847" y="144332"/>
                  <a:pt x="563421" y="150361"/>
                </a:cubicBezTo>
                <a:cubicBezTo>
                  <a:pt x="564391" y="160559"/>
                  <a:pt x="573247" y="168170"/>
                  <a:pt x="583477" y="167609"/>
                </a:cubicBezTo>
                <a:cubicBezTo>
                  <a:pt x="583537" y="167609"/>
                  <a:pt x="583601" y="167604"/>
                  <a:pt x="583661" y="167600"/>
                </a:cubicBezTo>
                <a:cubicBezTo>
                  <a:pt x="583721" y="167595"/>
                  <a:pt x="583785" y="167595"/>
                  <a:pt x="583845" y="167591"/>
                </a:cubicBezTo>
                <a:cubicBezTo>
                  <a:pt x="593919" y="167039"/>
                  <a:pt x="601571" y="158316"/>
                  <a:pt x="600812" y="148256"/>
                </a:cubicBezTo>
                <a:cubicBezTo>
                  <a:pt x="600330" y="141827"/>
                  <a:pt x="599838" y="135416"/>
                  <a:pt x="599337" y="129037"/>
                </a:cubicBezTo>
                <a:close/>
                <a:moveTo>
                  <a:pt x="527859" y="267975"/>
                </a:moveTo>
                <a:cubicBezTo>
                  <a:pt x="526435" y="252685"/>
                  <a:pt x="513167" y="241251"/>
                  <a:pt x="497840" y="242138"/>
                </a:cubicBezTo>
                <a:cubicBezTo>
                  <a:pt x="497748" y="242143"/>
                  <a:pt x="497656" y="242147"/>
                  <a:pt x="497564" y="242152"/>
                </a:cubicBezTo>
                <a:lnTo>
                  <a:pt x="497289" y="242166"/>
                </a:lnTo>
                <a:cubicBezTo>
                  <a:pt x="482371" y="243030"/>
                  <a:pt x="471235" y="256238"/>
                  <a:pt x="472908" y="271091"/>
                </a:cubicBezTo>
                <a:cubicBezTo>
                  <a:pt x="473947" y="280320"/>
                  <a:pt x="474990" y="289539"/>
                  <a:pt x="476029" y="298735"/>
                </a:cubicBezTo>
                <a:cubicBezTo>
                  <a:pt x="477729" y="313786"/>
                  <a:pt x="490657" y="325050"/>
                  <a:pt x="505800" y="324715"/>
                </a:cubicBezTo>
                <a:cubicBezTo>
                  <a:pt x="505892" y="324715"/>
                  <a:pt x="505984" y="324715"/>
                  <a:pt x="506071" y="324710"/>
                </a:cubicBezTo>
                <a:cubicBezTo>
                  <a:pt x="506158" y="324705"/>
                  <a:pt x="506250" y="324710"/>
                  <a:pt x="506342" y="324705"/>
                </a:cubicBezTo>
                <a:cubicBezTo>
                  <a:pt x="520787" y="324388"/>
                  <a:pt x="531945" y="311915"/>
                  <a:pt x="530608" y="297531"/>
                </a:cubicBezTo>
                <a:cubicBezTo>
                  <a:pt x="529624" y="286942"/>
                  <a:pt x="528563" y="275513"/>
                  <a:pt x="527859" y="267975"/>
                </a:cubicBezTo>
                <a:close/>
                <a:moveTo>
                  <a:pt x="638911" y="399795"/>
                </a:moveTo>
                <a:cubicBezTo>
                  <a:pt x="637417" y="379854"/>
                  <a:pt x="620588" y="364523"/>
                  <a:pt x="600596" y="364936"/>
                </a:cubicBezTo>
                <a:cubicBezTo>
                  <a:pt x="600477" y="364936"/>
                  <a:pt x="600357" y="364941"/>
                  <a:pt x="600238" y="364946"/>
                </a:cubicBezTo>
                <a:cubicBezTo>
                  <a:pt x="600118" y="364950"/>
                  <a:pt x="599999" y="364950"/>
                  <a:pt x="599879" y="364955"/>
                </a:cubicBezTo>
                <a:cubicBezTo>
                  <a:pt x="580586" y="365359"/>
                  <a:pt x="565719" y="382124"/>
                  <a:pt x="567535" y="401339"/>
                </a:cubicBezTo>
                <a:cubicBezTo>
                  <a:pt x="568978" y="416629"/>
                  <a:pt x="570430" y="431800"/>
                  <a:pt x="571900" y="446819"/>
                </a:cubicBezTo>
                <a:cubicBezTo>
                  <a:pt x="573826" y="466516"/>
                  <a:pt x="590215" y="481590"/>
                  <a:pt x="610004" y="481907"/>
                </a:cubicBezTo>
                <a:cubicBezTo>
                  <a:pt x="610119" y="481907"/>
                  <a:pt x="610238" y="481907"/>
                  <a:pt x="610353" y="481912"/>
                </a:cubicBezTo>
                <a:cubicBezTo>
                  <a:pt x="610468" y="481917"/>
                  <a:pt x="610587" y="481912"/>
                  <a:pt x="610702" y="481917"/>
                </a:cubicBezTo>
                <a:cubicBezTo>
                  <a:pt x="629255" y="482215"/>
                  <a:pt x="644058" y="466525"/>
                  <a:pt x="642606" y="448028"/>
                </a:cubicBezTo>
                <a:cubicBezTo>
                  <a:pt x="641356" y="432094"/>
                  <a:pt x="640129" y="416004"/>
                  <a:pt x="638916" y="399795"/>
                </a:cubicBezTo>
                <a:close/>
                <a:moveTo>
                  <a:pt x="524583" y="495138"/>
                </a:moveTo>
                <a:cubicBezTo>
                  <a:pt x="524436" y="495138"/>
                  <a:pt x="524293" y="495134"/>
                  <a:pt x="524146" y="495129"/>
                </a:cubicBezTo>
                <a:cubicBezTo>
                  <a:pt x="523999" y="495125"/>
                  <a:pt x="523852" y="495125"/>
                  <a:pt x="523709" y="495120"/>
                </a:cubicBezTo>
                <a:cubicBezTo>
                  <a:pt x="500823" y="494739"/>
                  <a:pt x="482904" y="514776"/>
                  <a:pt x="485795" y="537479"/>
                </a:cubicBezTo>
                <a:cubicBezTo>
                  <a:pt x="487876" y="553835"/>
                  <a:pt x="489977" y="569985"/>
                  <a:pt x="492100" y="585891"/>
                </a:cubicBezTo>
                <a:cubicBezTo>
                  <a:pt x="495335" y="610179"/>
                  <a:pt x="515387" y="628705"/>
                  <a:pt x="539854" y="630060"/>
                </a:cubicBezTo>
                <a:cubicBezTo>
                  <a:pt x="539997" y="630070"/>
                  <a:pt x="540139" y="630074"/>
                  <a:pt x="540282" y="630083"/>
                </a:cubicBezTo>
                <a:cubicBezTo>
                  <a:pt x="540424" y="630093"/>
                  <a:pt x="540567" y="630097"/>
                  <a:pt x="540705" y="630106"/>
                </a:cubicBezTo>
                <a:cubicBezTo>
                  <a:pt x="562654" y="631324"/>
                  <a:pt x="580393" y="612523"/>
                  <a:pt x="577939" y="590675"/>
                </a:cubicBezTo>
                <a:cubicBezTo>
                  <a:pt x="576032" y="573675"/>
                  <a:pt x="574162" y="556404"/>
                  <a:pt x="572323" y="538904"/>
                </a:cubicBezTo>
                <a:cubicBezTo>
                  <a:pt x="569745" y="514358"/>
                  <a:pt x="549262" y="495543"/>
                  <a:pt x="524583" y="495129"/>
                </a:cubicBezTo>
                <a:close/>
                <a:moveTo>
                  <a:pt x="740440" y="1034578"/>
                </a:moveTo>
                <a:cubicBezTo>
                  <a:pt x="725150" y="997012"/>
                  <a:pt x="712089" y="946804"/>
                  <a:pt x="700710" y="885634"/>
                </a:cubicBezTo>
                <a:cubicBezTo>
                  <a:pt x="700292" y="883538"/>
                  <a:pt x="699942" y="881443"/>
                  <a:pt x="699593" y="879352"/>
                </a:cubicBezTo>
                <a:cubicBezTo>
                  <a:pt x="693311" y="844787"/>
                  <a:pt x="687585" y="806454"/>
                  <a:pt x="682276" y="765253"/>
                </a:cubicBezTo>
                <a:cubicBezTo>
                  <a:pt x="678738" y="737752"/>
                  <a:pt x="675397" y="708942"/>
                  <a:pt x="672226" y="679046"/>
                </a:cubicBezTo>
                <a:cubicBezTo>
                  <a:pt x="669666" y="654905"/>
                  <a:pt x="650024" y="636163"/>
                  <a:pt x="625786" y="634826"/>
                </a:cubicBezTo>
                <a:cubicBezTo>
                  <a:pt x="625643" y="634817"/>
                  <a:pt x="625501" y="634812"/>
                  <a:pt x="625358" y="634803"/>
                </a:cubicBezTo>
                <a:cubicBezTo>
                  <a:pt x="625216" y="634794"/>
                  <a:pt x="625073" y="634789"/>
                  <a:pt x="624931" y="634780"/>
                </a:cubicBezTo>
                <a:cubicBezTo>
                  <a:pt x="602940" y="633562"/>
                  <a:pt x="585155" y="652529"/>
                  <a:pt x="587935" y="674377"/>
                </a:cubicBezTo>
                <a:cubicBezTo>
                  <a:pt x="589778" y="688849"/>
                  <a:pt x="591648" y="703054"/>
                  <a:pt x="593556" y="716966"/>
                </a:cubicBezTo>
                <a:cubicBezTo>
                  <a:pt x="596387" y="737615"/>
                  <a:pt x="579130" y="755487"/>
                  <a:pt x="558384" y="753451"/>
                </a:cubicBezTo>
                <a:cubicBezTo>
                  <a:pt x="558247" y="753438"/>
                  <a:pt x="558109" y="753424"/>
                  <a:pt x="557971" y="753410"/>
                </a:cubicBezTo>
                <a:cubicBezTo>
                  <a:pt x="557833" y="753396"/>
                  <a:pt x="557695" y="753383"/>
                  <a:pt x="557557" y="753369"/>
                </a:cubicBezTo>
                <a:cubicBezTo>
                  <a:pt x="533255" y="750984"/>
                  <a:pt x="513695" y="732472"/>
                  <a:pt x="509844" y="708358"/>
                </a:cubicBezTo>
                <a:cubicBezTo>
                  <a:pt x="507799" y="695554"/>
                  <a:pt x="505786" y="682498"/>
                  <a:pt x="503796" y="669207"/>
                </a:cubicBezTo>
                <a:cubicBezTo>
                  <a:pt x="500184" y="645042"/>
                  <a:pt x="480183" y="626696"/>
                  <a:pt x="455789" y="625299"/>
                </a:cubicBezTo>
                <a:cubicBezTo>
                  <a:pt x="455647" y="625290"/>
                  <a:pt x="455504" y="625281"/>
                  <a:pt x="455366" y="625276"/>
                </a:cubicBezTo>
                <a:cubicBezTo>
                  <a:pt x="455228" y="625272"/>
                  <a:pt x="455081" y="625258"/>
                  <a:pt x="454943" y="625253"/>
                </a:cubicBezTo>
                <a:cubicBezTo>
                  <a:pt x="433334" y="624012"/>
                  <a:pt x="416247" y="643200"/>
                  <a:pt x="419901" y="664533"/>
                </a:cubicBezTo>
                <a:cubicBezTo>
                  <a:pt x="422024" y="676932"/>
                  <a:pt x="424170" y="689111"/>
                  <a:pt x="426339" y="701060"/>
                </a:cubicBezTo>
                <a:cubicBezTo>
                  <a:pt x="429979" y="721093"/>
                  <a:pt x="413329" y="739002"/>
                  <a:pt x="393075" y="736902"/>
                </a:cubicBezTo>
                <a:cubicBezTo>
                  <a:pt x="392938" y="736888"/>
                  <a:pt x="392800" y="736875"/>
                  <a:pt x="392662" y="736861"/>
                </a:cubicBezTo>
                <a:cubicBezTo>
                  <a:pt x="392524" y="736847"/>
                  <a:pt x="392386" y="736833"/>
                  <a:pt x="392248" y="736819"/>
                </a:cubicBezTo>
                <a:cubicBezTo>
                  <a:pt x="367734" y="734283"/>
                  <a:pt x="347738" y="716148"/>
                  <a:pt x="342743" y="692016"/>
                </a:cubicBezTo>
                <a:cubicBezTo>
                  <a:pt x="340482" y="681096"/>
                  <a:pt x="338239" y="669974"/>
                  <a:pt x="336010" y="658673"/>
                </a:cubicBezTo>
                <a:cubicBezTo>
                  <a:pt x="331267" y="634596"/>
                  <a:pt x="310779" y="616797"/>
                  <a:pt x="286284" y="615345"/>
                </a:cubicBezTo>
                <a:lnTo>
                  <a:pt x="285861" y="615322"/>
                </a:lnTo>
                <a:lnTo>
                  <a:pt x="285439" y="615299"/>
                </a:lnTo>
                <a:cubicBezTo>
                  <a:pt x="264335" y="614044"/>
                  <a:pt x="247951" y="633383"/>
                  <a:pt x="252561" y="654013"/>
                </a:cubicBezTo>
                <a:cubicBezTo>
                  <a:pt x="254849" y="664253"/>
                  <a:pt x="257142" y="674331"/>
                  <a:pt x="259450" y="684244"/>
                </a:cubicBezTo>
                <a:cubicBezTo>
                  <a:pt x="263953" y="703588"/>
                  <a:pt x="247983" y="721585"/>
                  <a:pt x="228240" y="719448"/>
                </a:cubicBezTo>
                <a:cubicBezTo>
                  <a:pt x="228102" y="719434"/>
                  <a:pt x="227964" y="719420"/>
                  <a:pt x="227831" y="719402"/>
                </a:cubicBezTo>
                <a:cubicBezTo>
                  <a:pt x="227698" y="719383"/>
                  <a:pt x="227555" y="719374"/>
                  <a:pt x="227417" y="719356"/>
                </a:cubicBezTo>
                <a:cubicBezTo>
                  <a:pt x="202683" y="716676"/>
                  <a:pt x="182236" y="698973"/>
                  <a:pt x="175959" y="674901"/>
                </a:cubicBezTo>
                <a:cubicBezTo>
                  <a:pt x="174787" y="670416"/>
                  <a:pt x="173619" y="665893"/>
                  <a:pt x="172452" y="661339"/>
                </a:cubicBezTo>
                <a:cubicBezTo>
                  <a:pt x="171303" y="656854"/>
                  <a:pt x="170159" y="652336"/>
                  <a:pt x="169015" y="647786"/>
                </a:cubicBezTo>
                <a:cubicBezTo>
                  <a:pt x="162980" y="623801"/>
                  <a:pt x="142088" y="606466"/>
                  <a:pt x="117400" y="604917"/>
                </a:cubicBezTo>
                <a:lnTo>
                  <a:pt x="116977" y="604889"/>
                </a:lnTo>
                <a:lnTo>
                  <a:pt x="116554" y="604862"/>
                </a:lnTo>
                <a:cubicBezTo>
                  <a:pt x="96048" y="603575"/>
                  <a:pt x="80432" y="622964"/>
                  <a:pt x="85992" y="642745"/>
                </a:cubicBezTo>
                <a:cubicBezTo>
                  <a:pt x="87063" y="646559"/>
                  <a:pt x="88134" y="650346"/>
                  <a:pt x="89209" y="654110"/>
                </a:cubicBezTo>
                <a:cubicBezTo>
                  <a:pt x="94278" y="671905"/>
                  <a:pt x="99357" y="689143"/>
                  <a:pt x="104449" y="705761"/>
                </a:cubicBezTo>
                <a:cubicBezTo>
                  <a:pt x="112969" y="733340"/>
                  <a:pt x="121485" y="759178"/>
                  <a:pt x="130075" y="782919"/>
                </a:cubicBezTo>
                <a:cubicBezTo>
                  <a:pt x="131541" y="786968"/>
                  <a:pt x="133007" y="791017"/>
                  <a:pt x="134473" y="794928"/>
                </a:cubicBezTo>
                <a:cubicBezTo>
                  <a:pt x="155558" y="851350"/>
                  <a:pt x="177135" y="896388"/>
                  <a:pt x="199622" y="927460"/>
                </a:cubicBezTo>
                <a:cubicBezTo>
                  <a:pt x="217849" y="952806"/>
                  <a:pt x="236632" y="968868"/>
                  <a:pt x="256251" y="974452"/>
                </a:cubicBezTo>
                <a:cubicBezTo>
                  <a:pt x="282226" y="981575"/>
                  <a:pt x="308132" y="988698"/>
                  <a:pt x="334107" y="995610"/>
                </a:cubicBezTo>
                <a:cubicBezTo>
                  <a:pt x="360152" y="1002591"/>
                  <a:pt x="386127" y="1009508"/>
                  <a:pt x="412175" y="1016277"/>
                </a:cubicBezTo>
                <a:cubicBezTo>
                  <a:pt x="438219" y="1023051"/>
                  <a:pt x="464268" y="1029752"/>
                  <a:pt x="490312" y="1036319"/>
                </a:cubicBezTo>
                <a:cubicBezTo>
                  <a:pt x="516425" y="1043025"/>
                  <a:pt x="542543" y="1049514"/>
                  <a:pt x="568729" y="1055870"/>
                </a:cubicBezTo>
                <a:cubicBezTo>
                  <a:pt x="594842" y="1062432"/>
                  <a:pt x="620960" y="1068719"/>
                  <a:pt x="647147" y="1074933"/>
                </a:cubicBezTo>
                <a:cubicBezTo>
                  <a:pt x="673333" y="1081215"/>
                  <a:pt x="699446" y="1087364"/>
                  <a:pt x="725633" y="1093435"/>
                </a:cubicBezTo>
                <a:cubicBezTo>
                  <a:pt x="751888" y="1099511"/>
                  <a:pt x="778144" y="1105444"/>
                  <a:pt x="804399" y="1111313"/>
                </a:cubicBezTo>
                <a:cubicBezTo>
                  <a:pt x="779610" y="1105586"/>
                  <a:pt x="758524" y="1078982"/>
                  <a:pt x="740436" y="1034573"/>
                </a:cubicBezTo>
                <a:close/>
              </a:path>
            </a:pathLst>
          </a:custGeom>
          <a:gradFill>
            <a:gsLst>
              <a:gs pos="0">
                <a:srgbClr val="3583B8"/>
              </a:gs>
              <a:gs pos="50000">
                <a:srgbClr val="42B0C7"/>
              </a:gs>
              <a:gs pos="100000">
                <a:srgbClr val="A1D7E3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EA1D538-F83F-B190-CBE4-15521CDA6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966292" y="4061478"/>
            <a:ext cx="4261407" cy="30274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0A3157C-C23A-51D5-3253-36218DF4D1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8476" y="6532101"/>
            <a:ext cx="165794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3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7E38-DE3C-2C55-27A6-3E691C924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304925"/>
            <a:ext cx="11593512" cy="369907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79702-35DA-4367-0E65-808FEC69C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004000"/>
            <a:ext cx="5940424" cy="141267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2400" b="0">
                <a:solidFill>
                  <a:schemeClr val="bg1">
                    <a:lumMod val="75000"/>
                  </a:schemeClr>
                </a:solidFill>
              </a:defRPr>
            </a:lvl1pPr>
            <a:lvl2pPr marL="0" indent="0" algn="l">
              <a:spcBef>
                <a:spcPts val="600"/>
              </a:spcBef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" name="Graphic 21">
            <a:extLst>
              <a:ext uri="{FF2B5EF4-FFF2-40B4-BE49-F238E27FC236}">
                <a16:creationId xmlns:a16="http://schemas.microsoft.com/office/drawing/2014/main" id="{FCE5A8B7-44FB-68DA-E350-B323F9304193}"/>
              </a:ext>
            </a:extLst>
          </p:cNvPr>
          <p:cNvSpPr/>
          <p:nvPr userDrawn="1"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C4E1B2-8625-7B76-B2BE-0E7C8DE74D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77501" y="6570000"/>
            <a:ext cx="1845000" cy="14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F40C1D-4C77-7489-9D21-6A93182F9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9730" y="170042"/>
            <a:ext cx="1814270" cy="11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0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22">
          <p15:clr>
            <a:srgbClr val="5ACBF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1704-098C-B4A1-EBC8-C67CDAA1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449389"/>
            <a:ext cx="11593511" cy="4967286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2E01E9-FE00-D829-1EBE-6EE2F4E6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152401"/>
            <a:ext cx="11593510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F179A11B-17D8-0303-1029-434362E7DD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88965-F4A7-5341-862A-14AA7AFDB2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996F40-FB79-4E70-8E83-F3254F03D6E1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38930-CE90-4965-CC75-C7F40A5CD0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4236-ABB2-CC7E-253F-06A533124D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46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D9BDD9B-5A51-DF7E-5F30-24C14D24356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2912" y="6264326"/>
            <a:ext cx="11593511" cy="15234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C3EF4-5ACA-D725-0DC2-61AED64545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E864D1-F84B-C608-5482-30141083A5C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D579A27-188D-DE45-88FA-A9032F62650C}" type="slidenum">
              <a:rPr lang="en-NL" smtClean="0"/>
              <a:t>‹#›</a:t>
            </a:fld>
            <a:endParaRPr lang="en-NL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271DCA-F3C7-59FC-4858-94BC7A6E189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4291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C3A6A9-DB31-EC99-F238-AE1559958FF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330700" y="1449388"/>
            <a:ext cx="3852863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9C378E4-CFA1-5B6D-F050-40333E6E95B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356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212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D0E44-CC18-A3B6-C29D-588AEE7F62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449388"/>
            <a:ext cx="579755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1823C5-541B-121E-33B7-17FCFB4433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449388"/>
            <a:ext cx="57959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5C3B323-B5D9-CE64-A5A1-B94273C4450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108E1-81D8-315E-2462-A7945C73C2F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96C6D7A-45EC-4B6E-8A7D-725DCAE150A4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C936B-BDAD-68B5-1A0F-49BC426793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829C-59E7-457B-BB9B-A499B90FFF6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588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1E6B-D763-EE31-84C3-B0EDECCCEF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876C12-1B6A-EF6C-03B3-8D49B36D23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5775" y="1449388"/>
            <a:ext cx="3887788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D34AAD-4F4F-0345-C5DE-9E1B1130FB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8356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B968F-C107-3946-E085-F5566F30DC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97272-FED2-A878-6EE0-0A4EA3205F1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4713480-E8B9-44A0-89DC-8A26E7E31DEF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EDAC0-B506-A489-7ACE-0EFB855E08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E056C-3FCA-131D-0A13-6170165B156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05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92C109D-0369-982B-0A91-BBA79631D3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BA883E-6E6A-C509-690C-2976EA6355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0F89936-AE7A-4530-8932-2EDAC6584DB9}" type="datetime1">
              <a:rPr lang="nl-NL" smtClean="0"/>
              <a:t>17-10-2025</a:t>
            </a:fld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6D84CD-ECF7-DA27-49C6-D0A39BB116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A61F45-2813-B6FF-E486-3EB44AC4B8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765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2122998-8671-4245-CE5B-2F4E18E7D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7D5B9-49AC-77B1-754C-9E13EFC49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C348E69-E81D-4E46-8EAB-278167C3FCBF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AFE40-AC84-72D5-C449-2839204CD8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29A9F-554E-13B0-8E97-DBA1788095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184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8DBAD99-27C5-4901-B78F-AC3BA5461B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C558CB-1D1A-CD66-1B63-C77C30D299D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7BE9168-8890-4079-B7F4-76419693948D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3A5E7-3326-BBAE-EE99-5856EAF17E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9BA53-1750-88D5-79B2-D736CF0109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4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13">
          <p15:clr>
            <a:srgbClr val="5ACBF0"/>
          </p15:clr>
        </p15:guide>
        <p15:guide id="2" orient="horz" pos="247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4193A-168D-8F3B-07D2-DC5D0B731CC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821E6-3F7F-CAB4-ECF1-02F8C236F0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F862DF-E886-4EB7-9912-29CFFDC8307F}" type="datetime1">
              <a:rPr lang="nl-NL" smtClean="0"/>
              <a:t>17-10-2025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F901D-E9AE-8FA9-3672-09EFA5A8DB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E5726-D14B-5429-0694-96A3F83E60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713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E2859CF-DAB7-D832-40BE-C3EA15755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77501" y="6570000"/>
            <a:ext cx="1845000" cy="144000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0B3D12E-0F45-768C-CCE4-CAA7D8D174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4BFF2B-7133-465E-6204-A989E25398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3AB1FA-B387-469D-BD76-8D43C6A662C1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ECEBB-F78C-64BD-7B46-D36993CEDD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051D1-C52F-C267-E111-C8A33393D4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A40B32-F3D5-EA63-D64A-2A23CC33335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775" y="6428582"/>
            <a:ext cx="306727" cy="429418"/>
            <a:chOff x="3780000" y="720000"/>
            <a:chExt cx="1800000" cy="252000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F96142E-79E2-E5E0-70FE-C13F5BF7B8ED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05BCBF6-7B0E-1CB7-FEFD-AFE0FF539D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91F0C34-F310-CEBD-F930-A86E9C35B1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9684" y="6570000"/>
            <a:ext cx="2029092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674BDA6-988B-2009-296C-62524801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E3485EA-16F9-587F-4F06-EE6EAFBC2AE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</p:spTree>
    <p:extLst>
      <p:ext uri="{BB962C8B-B14F-4D97-AF65-F5344CB8AC3E}">
        <p14:creationId xmlns:p14="http://schemas.microsoft.com/office/powerpoint/2010/main" val="350060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73F2-8812-AC8C-15A5-CC559F0B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449387"/>
            <a:ext cx="11593511" cy="2412000"/>
          </a:xfrm>
          <a:prstGeom prst="rect">
            <a:avLst/>
          </a:prstGeo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BAFB3-4BC9-9109-16EB-11CF8AD90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4004675"/>
            <a:ext cx="11593511" cy="2412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Graphic 21">
            <a:extLst>
              <a:ext uri="{FF2B5EF4-FFF2-40B4-BE49-F238E27FC236}">
                <a16:creationId xmlns:a16="http://schemas.microsoft.com/office/drawing/2014/main" id="{82BE2609-3438-05A1-FB85-E6FBE6578A3F}"/>
              </a:ext>
            </a:extLst>
          </p:cNvPr>
          <p:cNvSpPr/>
          <p:nvPr userDrawn="1"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BC65A30-A3E8-AEBC-9228-E36AAFD82E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77501" y="6570000"/>
            <a:ext cx="1845000" cy="1440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BF7F9B5-4B32-1228-CF0C-A9F045A6C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9730" y="170042"/>
            <a:ext cx="1814270" cy="11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7C2353-EAEC-726D-A958-6CFDD2B71270}"/>
              </a:ext>
            </a:extLst>
          </p:cNvPr>
          <p:cNvSpPr/>
          <p:nvPr/>
        </p:nvSpPr>
        <p:spPr>
          <a:xfrm>
            <a:off x="6402563" y="2102430"/>
            <a:ext cx="1853438" cy="1757698"/>
          </a:xfrm>
          <a:custGeom>
            <a:avLst/>
            <a:gdLst>
              <a:gd name="connsiteX0" fmla="*/ 1818091 w 1853438"/>
              <a:gd name="connsiteY0" fmla="*/ 57851 h 1757698"/>
              <a:gd name="connsiteX1" fmla="*/ 1802437 w 1853438"/>
              <a:gd name="connsiteY1" fmla="*/ 63150 h 1757698"/>
              <a:gd name="connsiteX2" fmla="*/ 1802345 w 1853438"/>
              <a:gd name="connsiteY2" fmla="*/ 63136 h 1757698"/>
              <a:gd name="connsiteX3" fmla="*/ 1802253 w 1853438"/>
              <a:gd name="connsiteY3" fmla="*/ 63122 h 1757698"/>
              <a:gd name="connsiteX4" fmla="*/ 1799473 w 1853438"/>
              <a:gd name="connsiteY4" fmla="*/ 55112 h 1757698"/>
              <a:gd name="connsiteX5" fmla="*/ 1800209 w 1853438"/>
              <a:gd name="connsiteY5" fmla="*/ 54349 h 1757698"/>
              <a:gd name="connsiteX6" fmla="*/ 1816156 w 1853438"/>
              <a:gd name="connsiteY6" fmla="*/ 48921 h 1757698"/>
              <a:gd name="connsiteX7" fmla="*/ 1816248 w 1853438"/>
              <a:gd name="connsiteY7" fmla="*/ 48935 h 1757698"/>
              <a:gd name="connsiteX8" fmla="*/ 1816339 w 1853438"/>
              <a:gd name="connsiteY8" fmla="*/ 48949 h 1757698"/>
              <a:gd name="connsiteX9" fmla="*/ 1818987 w 1853438"/>
              <a:gd name="connsiteY9" fmla="*/ 56941 h 1757698"/>
              <a:gd name="connsiteX10" fmla="*/ 1818086 w 1853438"/>
              <a:gd name="connsiteY10" fmla="*/ 57851 h 1757698"/>
              <a:gd name="connsiteX11" fmla="*/ 1630166 w 1853438"/>
              <a:gd name="connsiteY11" fmla="*/ 31540 h 1757698"/>
              <a:gd name="connsiteX12" fmla="*/ 1627238 w 1853438"/>
              <a:gd name="connsiteY12" fmla="*/ 23300 h 1757698"/>
              <a:gd name="connsiteX13" fmla="*/ 1627238 w 1853438"/>
              <a:gd name="connsiteY13" fmla="*/ 23300 h 1757698"/>
              <a:gd name="connsiteX14" fmla="*/ 1610956 w 1853438"/>
              <a:gd name="connsiteY14" fmla="*/ 29275 h 1757698"/>
              <a:gd name="connsiteX15" fmla="*/ 1610767 w 1853438"/>
              <a:gd name="connsiteY15" fmla="*/ 29481 h 1757698"/>
              <a:gd name="connsiteX16" fmla="*/ 1613819 w 1853438"/>
              <a:gd name="connsiteY16" fmla="*/ 37749 h 1757698"/>
              <a:gd name="connsiteX17" fmla="*/ 1613819 w 1853438"/>
              <a:gd name="connsiteY17" fmla="*/ 37749 h 1757698"/>
              <a:gd name="connsiteX18" fmla="*/ 1629743 w 1853438"/>
              <a:gd name="connsiteY18" fmla="*/ 31995 h 1757698"/>
              <a:gd name="connsiteX19" fmla="*/ 1630171 w 1853438"/>
              <a:gd name="connsiteY19" fmla="*/ 31540 h 1757698"/>
              <a:gd name="connsiteX20" fmla="*/ 1438009 w 1853438"/>
              <a:gd name="connsiteY20" fmla="*/ 8461 h 1757698"/>
              <a:gd name="connsiteX21" fmla="*/ 1434833 w 1853438"/>
              <a:gd name="connsiteY21" fmla="*/ 161 h 1757698"/>
              <a:gd name="connsiteX22" fmla="*/ 1434736 w 1853438"/>
              <a:gd name="connsiteY22" fmla="*/ 151 h 1757698"/>
              <a:gd name="connsiteX23" fmla="*/ 1434401 w 1853438"/>
              <a:gd name="connsiteY23" fmla="*/ 115 h 1757698"/>
              <a:gd name="connsiteX24" fmla="*/ 1418656 w 1853438"/>
              <a:gd name="connsiteY24" fmla="*/ 6264 h 1757698"/>
              <a:gd name="connsiteX25" fmla="*/ 1418477 w 1853438"/>
              <a:gd name="connsiteY25" fmla="*/ 6471 h 1757698"/>
              <a:gd name="connsiteX26" fmla="*/ 1421763 w 1853438"/>
              <a:gd name="connsiteY26" fmla="*/ 14798 h 1757698"/>
              <a:gd name="connsiteX27" fmla="*/ 1421859 w 1853438"/>
              <a:gd name="connsiteY27" fmla="*/ 14807 h 1757698"/>
              <a:gd name="connsiteX28" fmla="*/ 1421956 w 1853438"/>
              <a:gd name="connsiteY28" fmla="*/ 14816 h 1757698"/>
              <a:gd name="connsiteX29" fmla="*/ 1437770 w 1853438"/>
              <a:gd name="connsiteY29" fmla="*/ 8732 h 1757698"/>
              <a:gd name="connsiteX30" fmla="*/ 1438013 w 1853438"/>
              <a:gd name="connsiteY30" fmla="*/ 8461 h 1757698"/>
              <a:gd name="connsiteX31" fmla="*/ 1280273 w 1853438"/>
              <a:gd name="connsiteY31" fmla="*/ 57709 h 1757698"/>
              <a:gd name="connsiteX32" fmla="*/ 1280080 w 1853438"/>
              <a:gd name="connsiteY32" fmla="*/ 57690 h 1757698"/>
              <a:gd name="connsiteX33" fmla="*/ 1279887 w 1853438"/>
              <a:gd name="connsiteY33" fmla="*/ 57672 h 1757698"/>
              <a:gd name="connsiteX34" fmla="*/ 1248411 w 1853438"/>
              <a:gd name="connsiteY34" fmla="*/ 70779 h 1757698"/>
              <a:gd name="connsiteX35" fmla="*/ 1246844 w 1853438"/>
              <a:gd name="connsiteY35" fmla="*/ 72727 h 1757698"/>
              <a:gd name="connsiteX36" fmla="*/ 1253889 w 1853438"/>
              <a:gd name="connsiteY36" fmla="*/ 89483 h 1757698"/>
              <a:gd name="connsiteX37" fmla="*/ 1254082 w 1853438"/>
              <a:gd name="connsiteY37" fmla="*/ 89502 h 1757698"/>
              <a:gd name="connsiteX38" fmla="*/ 1254275 w 1853438"/>
              <a:gd name="connsiteY38" fmla="*/ 89520 h 1757698"/>
              <a:gd name="connsiteX39" fmla="*/ 1285149 w 1853438"/>
              <a:gd name="connsiteY39" fmla="*/ 76836 h 1757698"/>
              <a:gd name="connsiteX40" fmla="*/ 1287094 w 1853438"/>
              <a:gd name="connsiteY40" fmla="*/ 74488 h 1757698"/>
              <a:gd name="connsiteX41" fmla="*/ 1280287 w 1853438"/>
              <a:gd name="connsiteY41" fmla="*/ 57709 h 1757698"/>
              <a:gd name="connsiteX42" fmla="*/ 1478134 w 1853438"/>
              <a:gd name="connsiteY42" fmla="*/ 95210 h 1757698"/>
              <a:gd name="connsiteX43" fmla="*/ 1471820 w 1853438"/>
              <a:gd name="connsiteY43" fmla="*/ 78725 h 1757698"/>
              <a:gd name="connsiteX44" fmla="*/ 1471627 w 1853438"/>
              <a:gd name="connsiteY44" fmla="*/ 78702 h 1757698"/>
              <a:gd name="connsiteX45" fmla="*/ 1471434 w 1853438"/>
              <a:gd name="connsiteY45" fmla="*/ 78679 h 1757698"/>
              <a:gd name="connsiteX46" fmla="*/ 1440049 w 1853438"/>
              <a:gd name="connsiteY46" fmla="*/ 90977 h 1757698"/>
              <a:gd name="connsiteX47" fmla="*/ 1439010 w 1853438"/>
              <a:gd name="connsiteY47" fmla="*/ 92195 h 1757698"/>
              <a:gd name="connsiteX48" fmla="*/ 1437756 w 1853438"/>
              <a:gd name="connsiteY48" fmla="*/ 93670 h 1757698"/>
              <a:gd name="connsiteX49" fmla="*/ 1444291 w 1853438"/>
              <a:gd name="connsiteY49" fmla="*/ 110141 h 1757698"/>
              <a:gd name="connsiteX50" fmla="*/ 1444479 w 1853438"/>
              <a:gd name="connsiteY50" fmla="*/ 110164 h 1757698"/>
              <a:gd name="connsiteX51" fmla="*/ 1444668 w 1853438"/>
              <a:gd name="connsiteY51" fmla="*/ 110187 h 1757698"/>
              <a:gd name="connsiteX52" fmla="*/ 1475492 w 1853438"/>
              <a:gd name="connsiteY52" fmla="*/ 98229 h 1757698"/>
              <a:gd name="connsiteX53" fmla="*/ 1478129 w 1853438"/>
              <a:gd name="connsiteY53" fmla="*/ 95210 h 1757698"/>
              <a:gd name="connsiteX54" fmla="*/ 1666100 w 1853438"/>
              <a:gd name="connsiteY54" fmla="*/ 118294 h 1757698"/>
              <a:gd name="connsiteX55" fmla="*/ 1660277 w 1853438"/>
              <a:gd name="connsiteY55" fmla="*/ 102099 h 1757698"/>
              <a:gd name="connsiteX56" fmla="*/ 1660089 w 1853438"/>
              <a:gd name="connsiteY56" fmla="*/ 102076 h 1757698"/>
              <a:gd name="connsiteX57" fmla="*/ 1659900 w 1853438"/>
              <a:gd name="connsiteY57" fmla="*/ 102053 h 1757698"/>
              <a:gd name="connsiteX58" fmla="*/ 1628659 w 1853438"/>
              <a:gd name="connsiteY58" fmla="*/ 113565 h 1757698"/>
              <a:gd name="connsiteX59" fmla="*/ 1625671 w 1853438"/>
              <a:gd name="connsiteY59" fmla="*/ 116897 h 1757698"/>
              <a:gd name="connsiteX60" fmla="*/ 1631719 w 1853438"/>
              <a:gd name="connsiteY60" fmla="*/ 133070 h 1757698"/>
              <a:gd name="connsiteX61" fmla="*/ 1631903 w 1853438"/>
              <a:gd name="connsiteY61" fmla="*/ 133093 h 1757698"/>
              <a:gd name="connsiteX62" fmla="*/ 1632087 w 1853438"/>
              <a:gd name="connsiteY62" fmla="*/ 133115 h 1757698"/>
              <a:gd name="connsiteX63" fmla="*/ 1662782 w 1853438"/>
              <a:gd name="connsiteY63" fmla="*/ 121893 h 1757698"/>
              <a:gd name="connsiteX64" fmla="*/ 1666091 w 1853438"/>
              <a:gd name="connsiteY64" fmla="*/ 118294 h 1757698"/>
              <a:gd name="connsiteX65" fmla="*/ 1697356 w 1853438"/>
              <a:gd name="connsiteY65" fmla="*/ 208821 h 1757698"/>
              <a:gd name="connsiteX66" fmla="*/ 1688637 w 1853438"/>
              <a:gd name="connsiteY66" fmla="*/ 184873 h 1757698"/>
              <a:gd name="connsiteX67" fmla="*/ 1688362 w 1853438"/>
              <a:gd name="connsiteY67" fmla="*/ 184836 h 1757698"/>
              <a:gd name="connsiteX68" fmla="*/ 1688086 w 1853438"/>
              <a:gd name="connsiteY68" fmla="*/ 184799 h 1757698"/>
              <a:gd name="connsiteX69" fmla="*/ 1642404 w 1853438"/>
              <a:gd name="connsiteY69" fmla="*/ 201813 h 1757698"/>
              <a:gd name="connsiteX70" fmla="*/ 1635092 w 1853438"/>
              <a:gd name="connsiteY70" fmla="*/ 210094 h 1757698"/>
              <a:gd name="connsiteX71" fmla="*/ 1644118 w 1853438"/>
              <a:gd name="connsiteY71" fmla="*/ 233983 h 1757698"/>
              <a:gd name="connsiteX72" fmla="*/ 1644390 w 1853438"/>
              <a:gd name="connsiteY72" fmla="*/ 234020 h 1757698"/>
              <a:gd name="connsiteX73" fmla="*/ 1644661 w 1853438"/>
              <a:gd name="connsiteY73" fmla="*/ 234056 h 1757698"/>
              <a:gd name="connsiteX74" fmla="*/ 1689552 w 1853438"/>
              <a:gd name="connsiteY74" fmla="*/ 217452 h 1757698"/>
              <a:gd name="connsiteX75" fmla="*/ 1697356 w 1853438"/>
              <a:gd name="connsiteY75" fmla="*/ 208826 h 1757698"/>
              <a:gd name="connsiteX76" fmla="*/ 1513374 w 1853438"/>
              <a:gd name="connsiteY76" fmla="*/ 185879 h 1757698"/>
              <a:gd name="connsiteX77" fmla="*/ 1503971 w 1853438"/>
              <a:gd name="connsiteY77" fmla="*/ 161453 h 1757698"/>
              <a:gd name="connsiteX78" fmla="*/ 1503691 w 1853438"/>
              <a:gd name="connsiteY78" fmla="*/ 161421 h 1757698"/>
              <a:gd name="connsiteX79" fmla="*/ 1503411 w 1853438"/>
              <a:gd name="connsiteY79" fmla="*/ 161388 h 1757698"/>
              <a:gd name="connsiteX80" fmla="*/ 1457559 w 1853438"/>
              <a:gd name="connsiteY80" fmla="*/ 179459 h 1757698"/>
              <a:gd name="connsiteX81" fmla="*/ 1451235 w 1853438"/>
              <a:gd name="connsiteY81" fmla="*/ 186987 h 1757698"/>
              <a:gd name="connsiteX82" fmla="*/ 1460951 w 1853438"/>
              <a:gd name="connsiteY82" fmla="*/ 211330 h 1757698"/>
              <a:gd name="connsiteX83" fmla="*/ 1461226 w 1853438"/>
              <a:gd name="connsiteY83" fmla="*/ 211363 h 1757698"/>
              <a:gd name="connsiteX84" fmla="*/ 1461502 w 1853438"/>
              <a:gd name="connsiteY84" fmla="*/ 211395 h 1757698"/>
              <a:gd name="connsiteX85" fmla="*/ 1506536 w 1853438"/>
              <a:gd name="connsiteY85" fmla="*/ 193821 h 1757698"/>
              <a:gd name="connsiteX86" fmla="*/ 1513374 w 1853438"/>
              <a:gd name="connsiteY86" fmla="*/ 185879 h 1757698"/>
              <a:gd name="connsiteX87" fmla="*/ 1326548 w 1853438"/>
              <a:gd name="connsiteY87" fmla="*/ 164996 h 1757698"/>
              <a:gd name="connsiteX88" fmla="*/ 1316424 w 1853438"/>
              <a:gd name="connsiteY88" fmla="*/ 140161 h 1757698"/>
              <a:gd name="connsiteX89" fmla="*/ 1316139 w 1853438"/>
              <a:gd name="connsiteY89" fmla="*/ 140129 h 1757698"/>
              <a:gd name="connsiteX90" fmla="*/ 1315854 w 1853438"/>
              <a:gd name="connsiteY90" fmla="*/ 140096 h 1757698"/>
              <a:gd name="connsiteX91" fmla="*/ 1269837 w 1853438"/>
              <a:gd name="connsiteY91" fmla="*/ 159247 h 1757698"/>
              <a:gd name="connsiteX92" fmla="*/ 1264584 w 1853438"/>
              <a:gd name="connsiteY92" fmla="*/ 165833 h 1757698"/>
              <a:gd name="connsiteX93" fmla="*/ 1275016 w 1853438"/>
              <a:gd name="connsiteY93" fmla="*/ 190608 h 1757698"/>
              <a:gd name="connsiteX94" fmla="*/ 1275296 w 1853438"/>
              <a:gd name="connsiteY94" fmla="*/ 190636 h 1757698"/>
              <a:gd name="connsiteX95" fmla="*/ 1275577 w 1853438"/>
              <a:gd name="connsiteY95" fmla="*/ 190663 h 1757698"/>
              <a:gd name="connsiteX96" fmla="*/ 1320762 w 1853438"/>
              <a:gd name="connsiteY96" fmla="*/ 172060 h 1757698"/>
              <a:gd name="connsiteX97" fmla="*/ 1326548 w 1853438"/>
              <a:gd name="connsiteY97" fmla="*/ 164987 h 1757698"/>
              <a:gd name="connsiteX98" fmla="*/ 1161694 w 1853438"/>
              <a:gd name="connsiteY98" fmla="*/ 206873 h 1757698"/>
              <a:gd name="connsiteX99" fmla="*/ 1161317 w 1853438"/>
              <a:gd name="connsiteY99" fmla="*/ 206836 h 1757698"/>
              <a:gd name="connsiteX100" fmla="*/ 1160940 w 1853438"/>
              <a:gd name="connsiteY100" fmla="*/ 206799 h 1757698"/>
              <a:gd name="connsiteX101" fmla="*/ 1100957 w 1853438"/>
              <a:gd name="connsiteY101" fmla="*/ 233192 h 1757698"/>
              <a:gd name="connsiteX102" fmla="*/ 1092252 w 1853438"/>
              <a:gd name="connsiteY102" fmla="*/ 244774 h 1757698"/>
              <a:gd name="connsiteX103" fmla="*/ 1106835 w 1853438"/>
              <a:gd name="connsiteY103" fmla="*/ 277868 h 1757698"/>
              <a:gd name="connsiteX104" fmla="*/ 1107202 w 1853438"/>
              <a:gd name="connsiteY104" fmla="*/ 277904 h 1757698"/>
              <a:gd name="connsiteX105" fmla="*/ 1107570 w 1853438"/>
              <a:gd name="connsiteY105" fmla="*/ 277941 h 1757698"/>
              <a:gd name="connsiteX106" fmla="*/ 1166354 w 1853438"/>
              <a:gd name="connsiteY106" fmla="*/ 252499 h 1757698"/>
              <a:gd name="connsiteX107" fmla="*/ 1175973 w 1853438"/>
              <a:gd name="connsiteY107" fmla="*/ 240026 h 1757698"/>
              <a:gd name="connsiteX108" fmla="*/ 1161685 w 1853438"/>
              <a:gd name="connsiteY108" fmla="*/ 206877 h 1757698"/>
              <a:gd name="connsiteX109" fmla="*/ 1361453 w 1853438"/>
              <a:gd name="connsiteY109" fmla="*/ 258970 h 1757698"/>
              <a:gd name="connsiteX110" fmla="*/ 1348084 w 1853438"/>
              <a:gd name="connsiteY110" fmla="*/ 226345 h 1757698"/>
              <a:gd name="connsiteX111" fmla="*/ 1347711 w 1853438"/>
              <a:gd name="connsiteY111" fmla="*/ 226303 h 1757698"/>
              <a:gd name="connsiteX112" fmla="*/ 1347339 w 1853438"/>
              <a:gd name="connsiteY112" fmla="*/ 226262 h 1757698"/>
              <a:gd name="connsiteX113" fmla="*/ 1287397 w 1853438"/>
              <a:gd name="connsiteY113" fmla="*/ 251336 h 1757698"/>
              <a:gd name="connsiteX114" fmla="*/ 1277249 w 1853438"/>
              <a:gd name="connsiteY114" fmla="*/ 264159 h 1757698"/>
              <a:gd name="connsiteX115" fmla="*/ 1290922 w 1853438"/>
              <a:gd name="connsiteY115" fmla="*/ 296678 h 1757698"/>
              <a:gd name="connsiteX116" fmla="*/ 1291290 w 1853438"/>
              <a:gd name="connsiteY116" fmla="*/ 296715 h 1757698"/>
              <a:gd name="connsiteX117" fmla="*/ 1291653 w 1853438"/>
              <a:gd name="connsiteY117" fmla="*/ 296752 h 1757698"/>
              <a:gd name="connsiteX118" fmla="*/ 1350432 w 1853438"/>
              <a:gd name="connsiteY118" fmla="*/ 272550 h 1757698"/>
              <a:gd name="connsiteX119" fmla="*/ 1361448 w 1853438"/>
              <a:gd name="connsiteY119" fmla="*/ 258965 h 1757698"/>
              <a:gd name="connsiteX120" fmla="*/ 1544340 w 1853438"/>
              <a:gd name="connsiteY120" fmla="*/ 279775 h 1757698"/>
              <a:gd name="connsiteX121" fmla="*/ 1531844 w 1853438"/>
              <a:gd name="connsiteY121" fmla="*/ 247710 h 1757698"/>
              <a:gd name="connsiteX122" fmla="*/ 1531477 w 1853438"/>
              <a:gd name="connsiteY122" fmla="*/ 247664 h 1757698"/>
              <a:gd name="connsiteX123" fmla="*/ 1531109 w 1853438"/>
              <a:gd name="connsiteY123" fmla="*/ 247618 h 1757698"/>
              <a:gd name="connsiteX124" fmla="*/ 1471296 w 1853438"/>
              <a:gd name="connsiteY124" fmla="*/ 271397 h 1757698"/>
              <a:gd name="connsiteX125" fmla="*/ 1459825 w 1853438"/>
              <a:gd name="connsiteY125" fmla="*/ 285184 h 1757698"/>
              <a:gd name="connsiteX126" fmla="*/ 1472619 w 1853438"/>
              <a:gd name="connsiteY126" fmla="*/ 317170 h 1757698"/>
              <a:gd name="connsiteX127" fmla="*/ 1472982 w 1853438"/>
              <a:gd name="connsiteY127" fmla="*/ 317212 h 1757698"/>
              <a:gd name="connsiteX128" fmla="*/ 1473345 w 1853438"/>
              <a:gd name="connsiteY128" fmla="*/ 317253 h 1757698"/>
              <a:gd name="connsiteX129" fmla="*/ 1532042 w 1853438"/>
              <a:gd name="connsiteY129" fmla="*/ 294233 h 1757698"/>
              <a:gd name="connsiteX130" fmla="*/ 1544336 w 1853438"/>
              <a:gd name="connsiteY130" fmla="*/ 279770 h 1757698"/>
              <a:gd name="connsiteX131" fmla="*/ 1571414 w 1853438"/>
              <a:gd name="connsiteY131" fmla="*/ 376134 h 1757698"/>
              <a:gd name="connsiteX132" fmla="*/ 1555972 w 1853438"/>
              <a:gd name="connsiteY132" fmla="*/ 336780 h 1757698"/>
              <a:gd name="connsiteX133" fmla="*/ 1555526 w 1853438"/>
              <a:gd name="connsiteY133" fmla="*/ 336725 h 1757698"/>
              <a:gd name="connsiteX134" fmla="*/ 1555081 w 1853438"/>
              <a:gd name="connsiteY134" fmla="*/ 336670 h 1757698"/>
              <a:gd name="connsiteX135" fmla="*/ 1482050 w 1853438"/>
              <a:gd name="connsiteY135" fmla="*/ 365858 h 1757698"/>
              <a:gd name="connsiteX136" fmla="*/ 1464434 w 1853438"/>
              <a:gd name="connsiteY136" fmla="*/ 387228 h 1757698"/>
              <a:gd name="connsiteX137" fmla="*/ 1480267 w 1853438"/>
              <a:gd name="connsiteY137" fmla="*/ 426508 h 1757698"/>
              <a:gd name="connsiteX138" fmla="*/ 1480708 w 1853438"/>
              <a:gd name="connsiteY138" fmla="*/ 426558 h 1757698"/>
              <a:gd name="connsiteX139" fmla="*/ 1481149 w 1853438"/>
              <a:gd name="connsiteY139" fmla="*/ 426609 h 1757698"/>
              <a:gd name="connsiteX140" fmla="*/ 1552792 w 1853438"/>
              <a:gd name="connsiteY140" fmla="*/ 398271 h 1757698"/>
              <a:gd name="connsiteX141" fmla="*/ 1571419 w 1853438"/>
              <a:gd name="connsiteY141" fmla="*/ 376134 h 1757698"/>
              <a:gd name="connsiteX142" fmla="*/ 1392175 w 1853438"/>
              <a:gd name="connsiteY142" fmla="*/ 355669 h 1757698"/>
              <a:gd name="connsiteX143" fmla="*/ 1375690 w 1853438"/>
              <a:gd name="connsiteY143" fmla="*/ 315562 h 1757698"/>
              <a:gd name="connsiteX144" fmla="*/ 1375235 w 1853438"/>
              <a:gd name="connsiteY144" fmla="*/ 315511 h 1757698"/>
              <a:gd name="connsiteX145" fmla="*/ 1374780 w 1853438"/>
              <a:gd name="connsiteY145" fmla="*/ 315461 h 1757698"/>
              <a:gd name="connsiteX146" fmla="*/ 1301616 w 1853438"/>
              <a:gd name="connsiteY146" fmla="*/ 346119 h 1757698"/>
              <a:gd name="connsiteX147" fmla="*/ 1285559 w 1853438"/>
              <a:gd name="connsiteY147" fmla="*/ 366520 h 1757698"/>
              <a:gd name="connsiteX148" fmla="*/ 1302379 w 1853438"/>
              <a:gd name="connsiteY148" fmla="*/ 406516 h 1757698"/>
              <a:gd name="connsiteX149" fmla="*/ 1302825 w 1853438"/>
              <a:gd name="connsiteY149" fmla="*/ 406562 h 1757698"/>
              <a:gd name="connsiteX150" fmla="*/ 1303271 w 1853438"/>
              <a:gd name="connsiteY150" fmla="*/ 406608 h 1757698"/>
              <a:gd name="connsiteX151" fmla="*/ 1375226 w 1853438"/>
              <a:gd name="connsiteY151" fmla="*/ 376740 h 1757698"/>
              <a:gd name="connsiteX152" fmla="*/ 1392166 w 1853438"/>
              <a:gd name="connsiteY152" fmla="*/ 355664 h 1757698"/>
              <a:gd name="connsiteX153" fmla="*/ 1210634 w 1853438"/>
              <a:gd name="connsiteY153" fmla="*/ 336753 h 1757698"/>
              <a:gd name="connsiteX154" fmla="*/ 1193101 w 1853438"/>
              <a:gd name="connsiteY154" fmla="*/ 295998 h 1757698"/>
              <a:gd name="connsiteX155" fmla="*/ 1192642 w 1853438"/>
              <a:gd name="connsiteY155" fmla="*/ 295952 h 1757698"/>
              <a:gd name="connsiteX156" fmla="*/ 1192182 w 1853438"/>
              <a:gd name="connsiteY156" fmla="*/ 295906 h 1757698"/>
              <a:gd name="connsiteX157" fmla="*/ 1118894 w 1853438"/>
              <a:gd name="connsiteY157" fmla="*/ 328035 h 1757698"/>
              <a:gd name="connsiteX158" fmla="*/ 1104468 w 1853438"/>
              <a:gd name="connsiteY158" fmla="*/ 347277 h 1757698"/>
              <a:gd name="connsiteX159" fmla="*/ 1122318 w 1853438"/>
              <a:gd name="connsiteY159" fmla="*/ 387908 h 1757698"/>
              <a:gd name="connsiteX160" fmla="*/ 1122768 w 1853438"/>
              <a:gd name="connsiteY160" fmla="*/ 387954 h 1757698"/>
              <a:gd name="connsiteX161" fmla="*/ 1123223 w 1853438"/>
              <a:gd name="connsiteY161" fmla="*/ 388000 h 1757698"/>
              <a:gd name="connsiteX162" fmla="*/ 1195220 w 1853438"/>
              <a:gd name="connsiteY162" fmla="*/ 356827 h 1757698"/>
              <a:gd name="connsiteX163" fmla="*/ 1210630 w 1853438"/>
              <a:gd name="connsiteY163" fmla="*/ 336757 h 1757698"/>
              <a:gd name="connsiteX164" fmla="*/ 1568725 w 1853438"/>
              <a:gd name="connsiteY164" fmla="*/ 437032 h 1757698"/>
              <a:gd name="connsiteX165" fmla="*/ 1568289 w 1853438"/>
              <a:gd name="connsiteY165" fmla="*/ 436977 h 1757698"/>
              <a:gd name="connsiteX166" fmla="*/ 1496770 w 1853438"/>
              <a:gd name="connsiteY166" fmla="*/ 465797 h 1757698"/>
              <a:gd name="connsiteX167" fmla="*/ 1476572 w 1853438"/>
              <a:gd name="connsiteY167" fmla="*/ 490490 h 1757698"/>
              <a:gd name="connsiteX168" fmla="*/ 1406261 w 1853438"/>
              <a:gd name="connsiteY168" fmla="*/ 519149 h 1757698"/>
              <a:gd name="connsiteX169" fmla="*/ 1405825 w 1853438"/>
              <a:gd name="connsiteY169" fmla="*/ 519103 h 1757698"/>
              <a:gd name="connsiteX170" fmla="*/ 1405388 w 1853438"/>
              <a:gd name="connsiteY170" fmla="*/ 519057 h 1757698"/>
              <a:gd name="connsiteX171" fmla="*/ 1389252 w 1853438"/>
              <a:gd name="connsiteY171" fmla="*/ 480186 h 1757698"/>
              <a:gd name="connsiteX172" fmla="*/ 1408752 w 1853438"/>
              <a:gd name="connsiteY172" fmla="*/ 455824 h 1757698"/>
              <a:gd name="connsiteX173" fmla="*/ 1392515 w 1853438"/>
              <a:gd name="connsiteY173" fmla="*/ 416452 h 1757698"/>
              <a:gd name="connsiteX174" fmla="*/ 1392069 w 1853438"/>
              <a:gd name="connsiteY174" fmla="*/ 416402 h 1757698"/>
              <a:gd name="connsiteX175" fmla="*/ 1391624 w 1853438"/>
              <a:gd name="connsiteY175" fmla="*/ 416351 h 1757698"/>
              <a:gd name="connsiteX176" fmla="*/ 1319894 w 1853438"/>
              <a:gd name="connsiteY176" fmla="*/ 446485 h 1757698"/>
              <a:gd name="connsiteX177" fmla="*/ 1301065 w 1853438"/>
              <a:gd name="connsiteY177" fmla="*/ 470498 h 1757698"/>
              <a:gd name="connsiteX178" fmla="*/ 1230653 w 1853438"/>
              <a:gd name="connsiteY178" fmla="*/ 500334 h 1757698"/>
              <a:gd name="connsiteX179" fmla="*/ 1230212 w 1853438"/>
              <a:gd name="connsiteY179" fmla="*/ 500288 h 1757698"/>
              <a:gd name="connsiteX180" fmla="*/ 1229771 w 1853438"/>
              <a:gd name="connsiteY180" fmla="*/ 500242 h 1757698"/>
              <a:gd name="connsiteX181" fmla="*/ 1212711 w 1853438"/>
              <a:gd name="connsiteY181" fmla="*/ 460700 h 1757698"/>
              <a:gd name="connsiteX182" fmla="*/ 1230731 w 1853438"/>
              <a:gd name="connsiteY182" fmla="*/ 437188 h 1757698"/>
              <a:gd name="connsiteX183" fmla="*/ 1213520 w 1853438"/>
              <a:gd name="connsiteY183" fmla="*/ 397150 h 1757698"/>
              <a:gd name="connsiteX184" fmla="*/ 1213070 w 1853438"/>
              <a:gd name="connsiteY184" fmla="*/ 397104 h 1757698"/>
              <a:gd name="connsiteX185" fmla="*/ 1212619 w 1853438"/>
              <a:gd name="connsiteY185" fmla="*/ 397058 h 1757698"/>
              <a:gd name="connsiteX186" fmla="*/ 1140903 w 1853438"/>
              <a:gd name="connsiteY186" fmla="*/ 428539 h 1757698"/>
              <a:gd name="connsiteX187" fmla="*/ 1123632 w 1853438"/>
              <a:gd name="connsiteY187" fmla="*/ 451610 h 1757698"/>
              <a:gd name="connsiteX188" fmla="*/ 1053230 w 1853438"/>
              <a:gd name="connsiteY188" fmla="*/ 482704 h 1757698"/>
              <a:gd name="connsiteX189" fmla="*/ 1052784 w 1853438"/>
              <a:gd name="connsiteY189" fmla="*/ 482663 h 1757698"/>
              <a:gd name="connsiteX190" fmla="*/ 1052338 w 1853438"/>
              <a:gd name="connsiteY190" fmla="*/ 482622 h 1757698"/>
              <a:gd name="connsiteX191" fmla="*/ 1034268 w 1853438"/>
              <a:gd name="connsiteY191" fmla="*/ 442487 h 1757698"/>
              <a:gd name="connsiteX192" fmla="*/ 1050744 w 1853438"/>
              <a:gd name="connsiteY192" fmla="*/ 419904 h 1757698"/>
              <a:gd name="connsiteX193" fmla="*/ 1032462 w 1853438"/>
              <a:gd name="connsiteY193" fmla="*/ 379259 h 1757698"/>
              <a:gd name="connsiteX194" fmla="*/ 1032007 w 1853438"/>
              <a:gd name="connsiteY194" fmla="*/ 379218 h 1757698"/>
              <a:gd name="connsiteX195" fmla="*/ 1031552 w 1853438"/>
              <a:gd name="connsiteY195" fmla="*/ 379176 h 1757698"/>
              <a:gd name="connsiteX196" fmla="*/ 959918 w 1853438"/>
              <a:gd name="connsiteY196" fmla="*/ 411912 h 1757698"/>
              <a:gd name="connsiteX197" fmla="*/ 918501 w 1853438"/>
              <a:gd name="connsiteY197" fmla="*/ 470222 h 1757698"/>
              <a:gd name="connsiteX198" fmla="*/ 850700 w 1853438"/>
              <a:gd name="connsiteY198" fmla="*/ 567422 h 1757698"/>
              <a:gd name="connsiteX199" fmla="*/ 783598 w 1853438"/>
              <a:gd name="connsiteY199" fmla="*/ 665670 h 1757698"/>
              <a:gd name="connsiteX200" fmla="*/ 736606 w 1853438"/>
              <a:gd name="connsiteY200" fmla="*/ 735705 h 1757698"/>
              <a:gd name="connsiteX201" fmla="*/ 715167 w 1853438"/>
              <a:gd name="connsiteY201" fmla="*/ 767824 h 1757698"/>
              <a:gd name="connsiteX202" fmla="*/ 646318 w 1853438"/>
              <a:gd name="connsiteY202" fmla="*/ 871730 h 1757698"/>
              <a:gd name="connsiteX203" fmla="*/ 579491 w 1853438"/>
              <a:gd name="connsiteY203" fmla="*/ 973746 h 1757698"/>
              <a:gd name="connsiteX204" fmla="*/ 514972 w 1853438"/>
              <a:gd name="connsiteY204" fmla="*/ 1072899 h 1757698"/>
              <a:gd name="connsiteX205" fmla="*/ 452966 w 1853438"/>
              <a:gd name="connsiteY205" fmla="*/ 1168353 h 1757698"/>
              <a:gd name="connsiteX206" fmla="*/ 393961 w 1853438"/>
              <a:gd name="connsiteY206" fmla="*/ 1258990 h 1757698"/>
              <a:gd name="connsiteX207" fmla="*/ 338169 w 1853438"/>
              <a:gd name="connsiteY207" fmla="*/ 1343832 h 1757698"/>
              <a:gd name="connsiteX208" fmla="*/ 285938 w 1853438"/>
              <a:gd name="connsiteY208" fmla="*/ 1421900 h 1757698"/>
              <a:gd name="connsiteX209" fmla="*/ 253538 w 1853438"/>
              <a:gd name="connsiteY209" fmla="*/ 1469309 h 1757698"/>
              <a:gd name="connsiteX210" fmla="*/ 208431 w 1853438"/>
              <a:gd name="connsiteY210" fmla="*/ 1533273 h 1757698"/>
              <a:gd name="connsiteX211" fmla="*/ 120519 w 1853438"/>
              <a:gd name="connsiteY211" fmla="*/ 1647229 h 1757698"/>
              <a:gd name="connsiteX212" fmla="*/ 50902 w 1853438"/>
              <a:gd name="connsiteY212" fmla="*/ 1718243 h 1757698"/>
              <a:gd name="connsiteX213" fmla="*/ 0 w 1853438"/>
              <a:gd name="connsiteY213" fmla="*/ 1742890 h 1757698"/>
              <a:gd name="connsiteX214" fmla="*/ 43292 w 1853438"/>
              <a:gd name="connsiteY214" fmla="*/ 1745266 h 1757698"/>
              <a:gd name="connsiteX215" fmla="*/ 72829 w 1853438"/>
              <a:gd name="connsiteY215" fmla="*/ 1746800 h 1757698"/>
              <a:gd name="connsiteX216" fmla="*/ 78904 w 1853438"/>
              <a:gd name="connsiteY216" fmla="*/ 1747081 h 1757698"/>
              <a:gd name="connsiteX217" fmla="*/ 117729 w 1853438"/>
              <a:gd name="connsiteY217" fmla="*/ 1748827 h 1757698"/>
              <a:gd name="connsiteX218" fmla="*/ 156623 w 1853438"/>
              <a:gd name="connsiteY218" fmla="*/ 1750431 h 1757698"/>
              <a:gd name="connsiteX219" fmla="*/ 236924 w 1853438"/>
              <a:gd name="connsiteY219" fmla="*/ 1753225 h 1757698"/>
              <a:gd name="connsiteX220" fmla="*/ 268415 w 1853438"/>
              <a:gd name="connsiteY220" fmla="*/ 1754204 h 1757698"/>
              <a:gd name="connsiteX221" fmla="*/ 315406 w 1853438"/>
              <a:gd name="connsiteY221" fmla="*/ 1755390 h 1757698"/>
              <a:gd name="connsiteX222" fmla="*/ 316104 w 1853438"/>
              <a:gd name="connsiteY222" fmla="*/ 1755390 h 1757698"/>
              <a:gd name="connsiteX223" fmla="*/ 318269 w 1853438"/>
              <a:gd name="connsiteY223" fmla="*/ 1755459 h 1757698"/>
              <a:gd name="connsiteX224" fmla="*/ 346129 w 1853438"/>
              <a:gd name="connsiteY224" fmla="*/ 1756015 h 1757698"/>
              <a:gd name="connsiteX225" fmla="*/ 364424 w 1853438"/>
              <a:gd name="connsiteY225" fmla="*/ 1756364 h 1757698"/>
              <a:gd name="connsiteX226" fmla="*/ 379576 w 1853438"/>
              <a:gd name="connsiteY226" fmla="*/ 1756645 h 1757698"/>
              <a:gd name="connsiteX227" fmla="*/ 394660 w 1853438"/>
              <a:gd name="connsiteY227" fmla="*/ 1756856 h 1757698"/>
              <a:gd name="connsiteX228" fmla="*/ 394729 w 1853438"/>
              <a:gd name="connsiteY228" fmla="*/ 1756856 h 1757698"/>
              <a:gd name="connsiteX229" fmla="*/ 414908 w 1853438"/>
              <a:gd name="connsiteY229" fmla="*/ 1757067 h 1757698"/>
              <a:gd name="connsiteX230" fmla="*/ 427267 w 1853438"/>
              <a:gd name="connsiteY230" fmla="*/ 1757205 h 1757698"/>
              <a:gd name="connsiteX231" fmla="*/ 440323 w 1853438"/>
              <a:gd name="connsiteY231" fmla="*/ 1757343 h 1757698"/>
              <a:gd name="connsiteX232" fmla="*/ 474051 w 1853438"/>
              <a:gd name="connsiteY232" fmla="*/ 1757554 h 1757698"/>
              <a:gd name="connsiteX233" fmla="*/ 474258 w 1853438"/>
              <a:gd name="connsiteY233" fmla="*/ 1757554 h 1757698"/>
              <a:gd name="connsiteX234" fmla="*/ 553300 w 1853438"/>
              <a:gd name="connsiteY234" fmla="*/ 1757623 h 1757698"/>
              <a:gd name="connsiteX235" fmla="*/ 599524 w 1853438"/>
              <a:gd name="connsiteY235" fmla="*/ 1736396 h 1757698"/>
              <a:gd name="connsiteX236" fmla="*/ 670331 w 1853438"/>
              <a:gd name="connsiteY236" fmla="*/ 1668875 h 1757698"/>
              <a:gd name="connsiteX237" fmla="*/ 762710 w 1853438"/>
              <a:gd name="connsiteY237" fmla="*/ 1558407 h 1757698"/>
              <a:gd name="connsiteX238" fmla="*/ 831559 w 1853438"/>
              <a:gd name="connsiteY238" fmla="*/ 1468749 h 1757698"/>
              <a:gd name="connsiteX239" fmla="*/ 845176 w 1853438"/>
              <a:gd name="connsiteY239" fmla="*/ 1450591 h 1757698"/>
              <a:gd name="connsiteX240" fmla="*/ 900408 w 1853438"/>
              <a:gd name="connsiteY240" fmla="*/ 1375878 h 1757698"/>
              <a:gd name="connsiteX241" fmla="*/ 960042 w 1853438"/>
              <a:gd name="connsiteY241" fmla="*/ 1294460 h 1757698"/>
              <a:gd name="connsiteX242" fmla="*/ 1023445 w 1853438"/>
              <a:gd name="connsiteY242" fmla="*/ 1207246 h 1757698"/>
              <a:gd name="connsiteX243" fmla="*/ 1090616 w 1853438"/>
              <a:gd name="connsiteY243" fmla="*/ 1115286 h 1757698"/>
              <a:gd name="connsiteX244" fmla="*/ 1160931 w 1853438"/>
              <a:gd name="connsiteY244" fmla="*/ 1019552 h 1757698"/>
              <a:gd name="connsiteX245" fmla="*/ 1234178 w 1853438"/>
              <a:gd name="connsiteY245" fmla="*/ 921028 h 1757698"/>
              <a:gd name="connsiteX246" fmla="*/ 1310008 w 1853438"/>
              <a:gd name="connsiteY246" fmla="*/ 820689 h 1757698"/>
              <a:gd name="connsiteX247" fmla="*/ 1375088 w 1853438"/>
              <a:gd name="connsiteY247" fmla="*/ 736128 h 1757698"/>
              <a:gd name="connsiteX248" fmla="*/ 1385911 w 1853438"/>
              <a:gd name="connsiteY248" fmla="*/ 722161 h 1757698"/>
              <a:gd name="connsiteX249" fmla="*/ 1460486 w 1853438"/>
              <a:gd name="connsiteY249" fmla="*/ 627475 h 1757698"/>
              <a:gd name="connsiteX250" fmla="*/ 1536178 w 1853438"/>
              <a:gd name="connsiteY250" fmla="*/ 533975 h 1757698"/>
              <a:gd name="connsiteX251" fmla="*/ 1584461 w 1853438"/>
              <a:gd name="connsiteY251" fmla="*/ 475770 h 1757698"/>
              <a:gd name="connsiteX252" fmla="*/ 1569162 w 1853438"/>
              <a:gd name="connsiteY252" fmla="*/ 437101 h 1757698"/>
              <a:gd name="connsiteX253" fmla="*/ 1568725 w 1853438"/>
              <a:gd name="connsiteY253" fmla="*/ 437046 h 1757698"/>
              <a:gd name="connsiteX254" fmla="*/ 1724484 w 1853438"/>
              <a:gd name="connsiteY254" fmla="*/ 302368 h 1757698"/>
              <a:gd name="connsiteX255" fmla="*/ 1712839 w 1853438"/>
              <a:gd name="connsiteY255" fmla="*/ 270891 h 1757698"/>
              <a:gd name="connsiteX256" fmla="*/ 1712480 w 1853438"/>
              <a:gd name="connsiteY256" fmla="*/ 270841 h 1757698"/>
              <a:gd name="connsiteX257" fmla="*/ 1712122 w 1853438"/>
              <a:gd name="connsiteY257" fmla="*/ 270790 h 1757698"/>
              <a:gd name="connsiteX258" fmla="*/ 1652552 w 1853438"/>
              <a:gd name="connsiteY258" fmla="*/ 293282 h 1757698"/>
              <a:gd name="connsiteX259" fmla="*/ 1639840 w 1853438"/>
              <a:gd name="connsiteY259" fmla="*/ 307892 h 1757698"/>
              <a:gd name="connsiteX260" fmla="*/ 1651798 w 1853438"/>
              <a:gd name="connsiteY260" fmla="*/ 339276 h 1757698"/>
              <a:gd name="connsiteX261" fmla="*/ 1652152 w 1853438"/>
              <a:gd name="connsiteY261" fmla="*/ 339322 h 1757698"/>
              <a:gd name="connsiteX262" fmla="*/ 1652506 w 1853438"/>
              <a:gd name="connsiteY262" fmla="*/ 339368 h 1757698"/>
              <a:gd name="connsiteX263" fmla="*/ 1710945 w 1853438"/>
              <a:gd name="connsiteY263" fmla="*/ 317561 h 1757698"/>
              <a:gd name="connsiteX264" fmla="*/ 1724480 w 1853438"/>
              <a:gd name="connsiteY264" fmla="*/ 302363 h 1757698"/>
              <a:gd name="connsiteX265" fmla="*/ 1850776 w 1853438"/>
              <a:gd name="connsiteY265" fmla="*/ 143552 h 1757698"/>
              <a:gd name="connsiteX266" fmla="*/ 1845421 w 1853438"/>
              <a:gd name="connsiteY266" fmla="*/ 127725 h 1757698"/>
              <a:gd name="connsiteX267" fmla="*/ 1845238 w 1853438"/>
              <a:gd name="connsiteY267" fmla="*/ 127697 h 1757698"/>
              <a:gd name="connsiteX268" fmla="*/ 1845054 w 1853438"/>
              <a:gd name="connsiteY268" fmla="*/ 127670 h 1757698"/>
              <a:gd name="connsiteX269" fmla="*/ 1814056 w 1853438"/>
              <a:gd name="connsiteY269" fmla="*/ 138391 h 1757698"/>
              <a:gd name="connsiteX270" fmla="*/ 1810360 w 1853438"/>
              <a:gd name="connsiteY270" fmla="*/ 142307 h 1757698"/>
              <a:gd name="connsiteX271" fmla="*/ 1815940 w 1853438"/>
              <a:gd name="connsiteY271" fmla="*/ 158144 h 1757698"/>
              <a:gd name="connsiteX272" fmla="*/ 1816123 w 1853438"/>
              <a:gd name="connsiteY272" fmla="*/ 158171 h 1757698"/>
              <a:gd name="connsiteX273" fmla="*/ 1816307 w 1853438"/>
              <a:gd name="connsiteY273" fmla="*/ 158199 h 1757698"/>
              <a:gd name="connsiteX274" fmla="*/ 1846768 w 1853438"/>
              <a:gd name="connsiteY274" fmla="*/ 147707 h 1757698"/>
              <a:gd name="connsiteX275" fmla="*/ 1850780 w 1853438"/>
              <a:gd name="connsiteY275" fmla="*/ 143552 h 175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1853438" h="1757698">
                <a:moveTo>
                  <a:pt x="1818091" y="57851"/>
                </a:moveTo>
                <a:cubicBezTo>
                  <a:pt x="1814000" y="61987"/>
                  <a:pt x="1808200" y="63959"/>
                  <a:pt x="1802437" y="63150"/>
                </a:cubicBezTo>
                <a:cubicBezTo>
                  <a:pt x="1802405" y="63150"/>
                  <a:pt x="1802378" y="63141"/>
                  <a:pt x="1802345" y="63136"/>
                </a:cubicBezTo>
                <a:cubicBezTo>
                  <a:pt x="1802313" y="63132"/>
                  <a:pt x="1802286" y="63127"/>
                  <a:pt x="1802253" y="63122"/>
                </a:cubicBezTo>
                <a:cubicBezTo>
                  <a:pt x="1798402" y="62585"/>
                  <a:pt x="1796771" y="57906"/>
                  <a:pt x="1799473" y="55112"/>
                </a:cubicBezTo>
                <a:cubicBezTo>
                  <a:pt x="1799721" y="54859"/>
                  <a:pt x="1799965" y="54602"/>
                  <a:pt x="1800209" y="54349"/>
                </a:cubicBezTo>
                <a:cubicBezTo>
                  <a:pt x="1804340" y="50084"/>
                  <a:pt x="1810278" y="48062"/>
                  <a:pt x="1816156" y="48921"/>
                </a:cubicBezTo>
                <a:cubicBezTo>
                  <a:pt x="1816188" y="48921"/>
                  <a:pt x="1816220" y="48931"/>
                  <a:pt x="1816248" y="48935"/>
                </a:cubicBezTo>
                <a:cubicBezTo>
                  <a:pt x="1816275" y="48940"/>
                  <a:pt x="1816312" y="48944"/>
                  <a:pt x="1816339" y="48949"/>
                </a:cubicBezTo>
                <a:cubicBezTo>
                  <a:pt x="1820172" y="49510"/>
                  <a:pt x="1821717" y="54193"/>
                  <a:pt x="1818987" y="56941"/>
                </a:cubicBezTo>
                <a:cubicBezTo>
                  <a:pt x="1818688" y="57244"/>
                  <a:pt x="1818389" y="57548"/>
                  <a:pt x="1818086" y="57851"/>
                </a:cubicBezTo>
                <a:close/>
                <a:moveTo>
                  <a:pt x="1630166" y="31540"/>
                </a:moveTo>
                <a:cubicBezTo>
                  <a:pt x="1632919" y="28622"/>
                  <a:pt x="1631218" y="23815"/>
                  <a:pt x="1627238" y="23300"/>
                </a:cubicBezTo>
                <a:lnTo>
                  <a:pt x="1627238" y="23300"/>
                </a:lnTo>
                <a:cubicBezTo>
                  <a:pt x="1621163" y="22514"/>
                  <a:pt x="1615096" y="24757"/>
                  <a:pt x="1610956" y="29275"/>
                </a:cubicBezTo>
                <a:cubicBezTo>
                  <a:pt x="1610891" y="29344"/>
                  <a:pt x="1610832" y="29413"/>
                  <a:pt x="1610767" y="29481"/>
                </a:cubicBezTo>
                <a:cubicBezTo>
                  <a:pt x="1608051" y="32446"/>
                  <a:pt x="1609825" y="37248"/>
                  <a:pt x="1613819" y="37749"/>
                </a:cubicBezTo>
                <a:lnTo>
                  <a:pt x="1613819" y="37749"/>
                </a:lnTo>
                <a:cubicBezTo>
                  <a:pt x="1619743" y="38494"/>
                  <a:pt x="1625653" y="36338"/>
                  <a:pt x="1629743" y="31995"/>
                </a:cubicBezTo>
                <a:cubicBezTo>
                  <a:pt x="1629886" y="31844"/>
                  <a:pt x="1630028" y="31692"/>
                  <a:pt x="1630171" y="31540"/>
                </a:cubicBezTo>
                <a:close/>
                <a:moveTo>
                  <a:pt x="1438009" y="8461"/>
                </a:moveTo>
                <a:cubicBezTo>
                  <a:pt x="1440706" y="5437"/>
                  <a:pt x="1438859" y="616"/>
                  <a:pt x="1434833" y="161"/>
                </a:cubicBezTo>
                <a:cubicBezTo>
                  <a:pt x="1434801" y="161"/>
                  <a:pt x="1434769" y="151"/>
                  <a:pt x="1434736" y="151"/>
                </a:cubicBezTo>
                <a:cubicBezTo>
                  <a:pt x="1434626" y="138"/>
                  <a:pt x="1434511" y="124"/>
                  <a:pt x="1434401" y="115"/>
                </a:cubicBezTo>
                <a:cubicBezTo>
                  <a:pt x="1428463" y="-556"/>
                  <a:pt x="1422567" y="1746"/>
                  <a:pt x="1418656" y="6264"/>
                </a:cubicBezTo>
                <a:cubicBezTo>
                  <a:pt x="1418596" y="6333"/>
                  <a:pt x="1418537" y="6402"/>
                  <a:pt x="1418477" y="6471"/>
                </a:cubicBezTo>
                <a:cubicBezTo>
                  <a:pt x="1415811" y="9550"/>
                  <a:pt x="1417718" y="14352"/>
                  <a:pt x="1421763" y="14798"/>
                </a:cubicBezTo>
                <a:cubicBezTo>
                  <a:pt x="1421795" y="14798"/>
                  <a:pt x="1421827" y="14807"/>
                  <a:pt x="1421859" y="14807"/>
                </a:cubicBezTo>
                <a:cubicBezTo>
                  <a:pt x="1421891" y="14807"/>
                  <a:pt x="1421924" y="14816"/>
                  <a:pt x="1421956" y="14816"/>
                </a:cubicBezTo>
                <a:cubicBezTo>
                  <a:pt x="1427902" y="15474"/>
                  <a:pt x="1433790" y="13199"/>
                  <a:pt x="1437770" y="8732"/>
                </a:cubicBezTo>
                <a:cubicBezTo>
                  <a:pt x="1437852" y="8640"/>
                  <a:pt x="1437930" y="8548"/>
                  <a:pt x="1438013" y="8461"/>
                </a:cubicBezTo>
                <a:close/>
                <a:moveTo>
                  <a:pt x="1280273" y="57709"/>
                </a:moveTo>
                <a:cubicBezTo>
                  <a:pt x="1280209" y="57704"/>
                  <a:pt x="1280145" y="57695"/>
                  <a:pt x="1280080" y="57690"/>
                </a:cubicBezTo>
                <a:cubicBezTo>
                  <a:pt x="1280016" y="57686"/>
                  <a:pt x="1279952" y="57676"/>
                  <a:pt x="1279887" y="57672"/>
                </a:cubicBezTo>
                <a:cubicBezTo>
                  <a:pt x="1267860" y="56431"/>
                  <a:pt x="1256003" y="61371"/>
                  <a:pt x="1248411" y="70779"/>
                </a:cubicBezTo>
                <a:cubicBezTo>
                  <a:pt x="1247887" y="71427"/>
                  <a:pt x="1247368" y="72075"/>
                  <a:pt x="1246844" y="72727"/>
                </a:cubicBezTo>
                <a:cubicBezTo>
                  <a:pt x="1241701" y="79120"/>
                  <a:pt x="1245727" y="88661"/>
                  <a:pt x="1253889" y="89483"/>
                </a:cubicBezTo>
                <a:cubicBezTo>
                  <a:pt x="1253954" y="89488"/>
                  <a:pt x="1254018" y="89497"/>
                  <a:pt x="1254082" y="89502"/>
                </a:cubicBezTo>
                <a:cubicBezTo>
                  <a:pt x="1254147" y="89506"/>
                  <a:pt x="1254211" y="89516"/>
                  <a:pt x="1254275" y="89520"/>
                </a:cubicBezTo>
                <a:cubicBezTo>
                  <a:pt x="1266040" y="90706"/>
                  <a:pt x="1277613" y="85949"/>
                  <a:pt x="1285149" y="76836"/>
                </a:cubicBezTo>
                <a:cubicBezTo>
                  <a:pt x="1285798" y="76050"/>
                  <a:pt x="1286446" y="75269"/>
                  <a:pt x="1287094" y="74488"/>
                </a:cubicBezTo>
                <a:cubicBezTo>
                  <a:pt x="1292333" y="68173"/>
                  <a:pt x="1288449" y="58554"/>
                  <a:pt x="1280287" y="57709"/>
                </a:cubicBezTo>
                <a:close/>
                <a:moveTo>
                  <a:pt x="1478134" y="95210"/>
                </a:moveTo>
                <a:cubicBezTo>
                  <a:pt x="1483424" y="89166"/>
                  <a:pt x="1479798" y="79667"/>
                  <a:pt x="1471820" y="78725"/>
                </a:cubicBezTo>
                <a:cubicBezTo>
                  <a:pt x="1471755" y="78716"/>
                  <a:pt x="1471691" y="78711"/>
                  <a:pt x="1471627" y="78702"/>
                </a:cubicBezTo>
                <a:cubicBezTo>
                  <a:pt x="1471562" y="78693"/>
                  <a:pt x="1471498" y="78688"/>
                  <a:pt x="1471434" y="78679"/>
                </a:cubicBezTo>
                <a:cubicBezTo>
                  <a:pt x="1459576" y="77282"/>
                  <a:pt x="1447793" y="81891"/>
                  <a:pt x="1440049" y="90977"/>
                </a:cubicBezTo>
                <a:cubicBezTo>
                  <a:pt x="1439704" y="91382"/>
                  <a:pt x="1439355" y="91791"/>
                  <a:pt x="1439010" y="92195"/>
                </a:cubicBezTo>
                <a:cubicBezTo>
                  <a:pt x="1438592" y="92687"/>
                  <a:pt x="1438174" y="93178"/>
                  <a:pt x="1437756" y="93670"/>
                </a:cubicBezTo>
                <a:cubicBezTo>
                  <a:pt x="1432558" y="99792"/>
                  <a:pt x="1436313" y="109231"/>
                  <a:pt x="1444291" y="110141"/>
                </a:cubicBezTo>
                <a:cubicBezTo>
                  <a:pt x="1444355" y="110151"/>
                  <a:pt x="1444415" y="110155"/>
                  <a:pt x="1444479" y="110164"/>
                </a:cubicBezTo>
                <a:cubicBezTo>
                  <a:pt x="1444544" y="110174"/>
                  <a:pt x="1444604" y="110178"/>
                  <a:pt x="1444668" y="110187"/>
                </a:cubicBezTo>
                <a:cubicBezTo>
                  <a:pt x="1456286" y="111516"/>
                  <a:pt x="1467808" y="107044"/>
                  <a:pt x="1475492" y="98229"/>
                </a:cubicBezTo>
                <a:cubicBezTo>
                  <a:pt x="1476374" y="97218"/>
                  <a:pt x="1477252" y="96212"/>
                  <a:pt x="1478129" y="95210"/>
                </a:cubicBezTo>
                <a:close/>
                <a:moveTo>
                  <a:pt x="1666100" y="118294"/>
                </a:moveTo>
                <a:cubicBezTo>
                  <a:pt x="1671426" y="112517"/>
                  <a:pt x="1668062" y="103133"/>
                  <a:pt x="1660277" y="102099"/>
                </a:cubicBezTo>
                <a:cubicBezTo>
                  <a:pt x="1660213" y="102090"/>
                  <a:pt x="1660153" y="102080"/>
                  <a:pt x="1660089" y="102076"/>
                </a:cubicBezTo>
                <a:cubicBezTo>
                  <a:pt x="1660024" y="102071"/>
                  <a:pt x="1659965" y="102057"/>
                  <a:pt x="1659900" y="102053"/>
                </a:cubicBezTo>
                <a:cubicBezTo>
                  <a:pt x="1648227" y="100504"/>
                  <a:pt x="1636531" y="104806"/>
                  <a:pt x="1628659" y="113565"/>
                </a:cubicBezTo>
                <a:cubicBezTo>
                  <a:pt x="1627666" y="114673"/>
                  <a:pt x="1626668" y="115780"/>
                  <a:pt x="1625671" y="116897"/>
                </a:cubicBezTo>
                <a:cubicBezTo>
                  <a:pt x="1620437" y="122752"/>
                  <a:pt x="1623929" y="132077"/>
                  <a:pt x="1631719" y="133070"/>
                </a:cubicBezTo>
                <a:cubicBezTo>
                  <a:pt x="1631779" y="133079"/>
                  <a:pt x="1631843" y="133083"/>
                  <a:pt x="1631903" y="133093"/>
                </a:cubicBezTo>
                <a:cubicBezTo>
                  <a:pt x="1631963" y="133102"/>
                  <a:pt x="1632027" y="133106"/>
                  <a:pt x="1632087" y="133115"/>
                </a:cubicBezTo>
                <a:cubicBezTo>
                  <a:pt x="1643540" y="134577"/>
                  <a:pt x="1654983" y="130399"/>
                  <a:pt x="1662782" y="121893"/>
                </a:cubicBezTo>
                <a:cubicBezTo>
                  <a:pt x="1663885" y="120689"/>
                  <a:pt x="1664988" y="119489"/>
                  <a:pt x="1666091" y="118294"/>
                </a:cubicBezTo>
                <a:close/>
                <a:moveTo>
                  <a:pt x="1697356" y="208821"/>
                </a:moveTo>
                <a:cubicBezTo>
                  <a:pt x="1705155" y="200232"/>
                  <a:pt x="1700136" y="186412"/>
                  <a:pt x="1688637" y="184873"/>
                </a:cubicBezTo>
                <a:cubicBezTo>
                  <a:pt x="1688545" y="184859"/>
                  <a:pt x="1688454" y="184850"/>
                  <a:pt x="1688362" y="184836"/>
                </a:cubicBezTo>
                <a:cubicBezTo>
                  <a:pt x="1688270" y="184822"/>
                  <a:pt x="1688178" y="184813"/>
                  <a:pt x="1688086" y="184799"/>
                </a:cubicBezTo>
                <a:cubicBezTo>
                  <a:pt x="1670981" y="182515"/>
                  <a:pt x="1653852" y="188894"/>
                  <a:pt x="1642404" y="201813"/>
                </a:cubicBezTo>
                <a:cubicBezTo>
                  <a:pt x="1639969" y="204561"/>
                  <a:pt x="1637533" y="207318"/>
                  <a:pt x="1635092" y="210094"/>
                </a:cubicBezTo>
                <a:cubicBezTo>
                  <a:pt x="1627441" y="218789"/>
                  <a:pt x="1632629" y="232503"/>
                  <a:pt x="1644118" y="233983"/>
                </a:cubicBezTo>
                <a:cubicBezTo>
                  <a:pt x="1644210" y="233997"/>
                  <a:pt x="1644298" y="234006"/>
                  <a:pt x="1644390" y="234020"/>
                </a:cubicBezTo>
                <a:cubicBezTo>
                  <a:pt x="1644482" y="234033"/>
                  <a:pt x="1644569" y="234043"/>
                  <a:pt x="1644661" y="234056"/>
                </a:cubicBezTo>
                <a:cubicBezTo>
                  <a:pt x="1661445" y="236221"/>
                  <a:pt x="1678224" y="230021"/>
                  <a:pt x="1689552" y="217452"/>
                </a:cubicBezTo>
                <a:cubicBezTo>
                  <a:pt x="1692158" y="214561"/>
                  <a:pt x="1694759" y="211689"/>
                  <a:pt x="1697356" y="208826"/>
                </a:cubicBezTo>
                <a:close/>
                <a:moveTo>
                  <a:pt x="1513374" y="185879"/>
                </a:moveTo>
                <a:cubicBezTo>
                  <a:pt x="1521136" y="176899"/>
                  <a:pt x="1515755" y="162882"/>
                  <a:pt x="1503971" y="161453"/>
                </a:cubicBezTo>
                <a:cubicBezTo>
                  <a:pt x="1503880" y="161444"/>
                  <a:pt x="1503783" y="161430"/>
                  <a:pt x="1503691" y="161421"/>
                </a:cubicBezTo>
                <a:cubicBezTo>
                  <a:pt x="1503599" y="161411"/>
                  <a:pt x="1503503" y="161398"/>
                  <a:pt x="1503411" y="161388"/>
                </a:cubicBezTo>
                <a:cubicBezTo>
                  <a:pt x="1486062" y="159284"/>
                  <a:pt x="1468814" y="166090"/>
                  <a:pt x="1457559" y="179459"/>
                </a:cubicBezTo>
                <a:cubicBezTo>
                  <a:pt x="1455454" y="181959"/>
                  <a:pt x="1453345" y="184468"/>
                  <a:pt x="1451235" y="186987"/>
                </a:cubicBezTo>
                <a:cubicBezTo>
                  <a:pt x="1443629" y="196068"/>
                  <a:pt x="1449190" y="209952"/>
                  <a:pt x="1460951" y="211330"/>
                </a:cubicBezTo>
                <a:cubicBezTo>
                  <a:pt x="1461042" y="211340"/>
                  <a:pt x="1461134" y="211353"/>
                  <a:pt x="1461226" y="211363"/>
                </a:cubicBezTo>
                <a:cubicBezTo>
                  <a:pt x="1461318" y="211372"/>
                  <a:pt x="1461410" y="211386"/>
                  <a:pt x="1461502" y="211395"/>
                </a:cubicBezTo>
                <a:cubicBezTo>
                  <a:pt x="1478502" y="213389"/>
                  <a:pt x="1495382" y="206808"/>
                  <a:pt x="1506536" y="193821"/>
                </a:cubicBezTo>
                <a:cubicBezTo>
                  <a:pt x="1508820" y="191160"/>
                  <a:pt x="1511099" y="188513"/>
                  <a:pt x="1513374" y="185879"/>
                </a:cubicBezTo>
                <a:close/>
                <a:moveTo>
                  <a:pt x="1326548" y="164996"/>
                </a:moveTo>
                <a:cubicBezTo>
                  <a:pt x="1334241" y="155625"/>
                  <a:pt x="1328478" y="141461"/>
                  <a:pt x="1316424" y="140161"/>
                </a:cubicBezTo>
                <a:cubicBezTo>
                  <a:pt x="1316327" y="140152"/>
                  <a:pt x="1316235" y="140142"/>
                  <a:pt x="1316139" y="140129"/>
                </a:cubicBezTo>
                <a:cubicBezTo>
                  <a:pt x="1316042" y="140115"/>
                  <a:pt x="1315950" y="140110"/>
                  <a:pt x="1315854" y="140096"/>
                </a:cubicBezTo>
                <a:cubicBezTo>
                  <a:pt x="1298257" y="138198"/>
                  <a:pt x="1280894" y="145423"/>
                  <a:pt x="1269837" y="159247"/>
                </a:cubicBezTo>
                <a:cubicBezTo>
                  <a:pt x="1268086" y="161434"/>
                  <a:pt x="1266334" y="163631"/>
                  <a:pt x="1264584" y="165833"/>
                </a:cubicBezTo>
                <a:cubicBezTo>
                  <a:pt x="1257051" y="175304"/>
                  <a:pt x="1262980" y="189354"/>
                  <a:pt x="1275016" y="190608"/>
                </a:cubicBezTo>
                <a:cubicBezTo>
                  <a:pt x="1275108" y="190617"/>
                  <a:pt x="1275204" y="190627"/>
                  <a:pt x="1275296" y="190636"/>
                </a:cubicBezTo>
                <a:cubicBezTo>
                  <a:pt x="1275388" y="190645"/>
                  <a:pt x="1275485" y="190654"/>
                  <a:pt x="1275577" y="190663"/>
                </a:cubicBezTo>
                <a:cubicBezTo>
                  <a:pt x="1292815" y="192460"/>
                  <a:pt x="1309801" y="185489"/>
                  <a:pt x="1320762" y="172060"/>
                </a:cubicBezTo>
                <a:cubicBezTo>
                  <a:pt x="1322692" y="169693"/>
                  <a:pt x="1324622" y="167335"/>
                  <a:pt x="1326548" y="164987"/>
                </a:cubicBezTo>
                <a:close/>
                <a:moveTo>
                  <a:pt x="1161694" y="206873"/>
                </a:moveTo>
                <a:cubicBezTo>
                  <a:pt x="1161570" y="206859"/>
                  <a:pt x="1161446" y="206850"/>
                  <a:pt x="1161317" y="206836"/>
                </a:cubicBezTo>
                <a:cubicBezTo>
                  <a:pt x="1161189" y="206822"/>
                  <a:pt x="1161069" y="206813"/>
                  <a:pt x="1160940" y="206799"/>
                </a:cubicBezTo>
                <a:cubicBezTo>
                  <a:pt x="1137709" y="204492"/>
                  <a:pt x="1115006" y="214552"/>
                  <a:pt x="1100957" y="233192"/>
                </a:cubicBezTo>
                <a:cubicBezTo>
                  <a:pt x="1098057" y="237039"/>
                  <a:pt x="1095157" y="240899"/>
                  <a:pt x="1092252" y="244774"/>
                </a:cubicBezTo>
                <a:cubicBezTo>
                  <a:pt x="1082551" y="257724"/>
                  <a:pt x="1090726" y="276319"/>
                  <a:pt x="1106835" y="277868"/>
                </a:cubicBezTo>
                <a:cubicBezTo>
                  <a:pt x="1106959" y="277881"/>
                  <a:pt x="1107083" y="277891"/>
                  <a:pt x="1107202" y="277904"/>
                </a:cubicBezTo>
                <a:cubicBezTo>
                  <a:pt x="1107322" y="277918"/>
                  <a:pt x="1107451" y="277927"/>
                  <a:pt x="1107570" y="277941"/>
                </a:cubicBezTo>
                <a:cubicBezTo>
                  <a:pt x="1130236" y="280124"/>
                  <a:pt x="1152475" y="270547"/>
                  <a:pt x="1166354" y="252499"/>
                </a:cubicBezTo>
                <a:cubicBezTo>
                  <a:pt x="1169567" y="248326"/>
                  <a:pt x="1172770" y="244167"/>
                  <a:pt x="1175973" y="240026"/>
                </a:cubicBezTo>
                <a:cubicBezTo>
                  <a:pt x="1185891" y="227204"/>
                  <a:pt x="1177811" y="208481"/>
                  <a:pt x="1161685" y="206877"/>
                </a:cubicBezTo>
                <a:close/>
                <a:moveTo>
                  <a:pt x="1361453" y="258970"/>
                </a:moveTo>
                <a:cubicBezTo>
                  <a:pt x="1371481" y="246644"/>
                  <a:pt x="1363879" y="228096"/>
                  <a:pt x="1348084" y="226345"/>
                </a:cubicBezTo>
                <a:cubicBezTo>
                  <a:pt x="1347960" y="226331"/>
                  <a:pt x="1347835" y="226317"/>
                  <a:pt x="1347711" y="226303"/>
                </a:cubicBezTo>
                <a:cubicBezTo>
                  <a:pt x="1347587" y="226290"/>
                  <a:pt x="1347463" y="226276"/>
                  <a:pt x="1347339" y="226262"/>
                </a:cubicBezTo>
                <a:cubicBezTo>
                  <a:pt x="1324374" y="223721"/>
                  <a:pt x="1301763" y="233243"/>
                  <a:pt x="1287397" y="251336"/>
                </a:cubicBezTo>
                <a:cubicBezTo>
                  <a:pt x="1284019" y="255592"/>
                  <a:pt x="1280636" y="259866"/>
                  <a:pt x="1277249" y="264159"/>
                </a:cubicBezTo>
                <a:cubicBezTo>
                  <a:pt x="1267424" y="276608"/>
                  <a:pt x="1275149" y="294996"/>
                  <a:pt x="1290922" y="296678"/>
                </a:cubicBezTo>
                <a:cubicBezTo>
                  <a:pt x="1291046" y="296692"/>
                  <a:pt x="1291165" y="296706"/>
                  <a:pt x="1291290" y="296715"/>
                </a:cubicBezTo>
                <a:cubicBezTo>
                  <a:pt x="1291414" y="296724"/>
                  <a:pt x="1291533" y="296742"/>
                  <a:pt x="1291653" y="296752"/>
                </a:cubicBezTo>
                <a:cubicBezTo>
                  <a:pt x="1314084" y="299146"/>
                  <a:pt x="1336254" y="290097"/>
                  <a:pt x="1350432" y="272550"/>
                </a:cubicBezTo>
                <a:cubicBezTo>
                  <a:pt x="1354109" y="268001"/>
                  <a:pt x="1357781" y="263474"/>
                  <a:pt x="1361448" y="258965"/>
                </a:cubicBezTo>
                <a:close/>
                <a:moveTo>
                  <a:pt x="1544340" y="279775"/>
                </a:moveTo>
                <a:cubicBezTo>
                  <a:pt x="1554442" y="267936"/>
                  <a:pt x="1547295" y="249608"/>
                  <a:pt x="1531844" y="247710"/>
                </a:cubicBezTo>
                <a:cubicBezTo>
                  <a:pt x="1531720" y="247697"/>
                  <a:pt x="1531601" y="247678"/>
                  <a:pt x="1531477" y="247664"/>
                </a:cubicBezTo>
                <a:cubicBezTo>
                  <a:pt x="1531353" y="247651"/>
                  <a:pt x="1531233" y="247632"/>
                  <a:pt x="1531109" y="247618"/>
                </a:cubicBezTo>
                <a:cubicBezTo>
                  <a:pt x="1508429" y="244838"/>
                  <a:pt x="1485933" y="253850"/>
                  <a:pt x="1471296" y="271397"/>
                </a:cubicBezTo>
                <a:cubicBezTo>
                  <a:pt x="1467481" y="275970"/>
                  <a:pt x="1463658" y="280570"/>
                  <a:pt x="1459825" y="285184"/>
                </a:cubicBezTo>
                <a:cubicBezTo>
                  <a:pt x="1449898" y="297156"/>
                  <a:pt x="1457173" y="315360"/>
                  <a:pt x="1472619" y="317170"/>
                </a:cubicBezTo>
                <a:cubicBezTo>
                  <a:pt x="1472739" y="317184"/>
                  <a:pt x="1472858" y="317198"/>
                  <a:pt x="1472982" y="317212"/>
                </a:cubicBezTo>
                <a:cubicBezTo>
                  <a:pt x="1473106" y="317226"/>
                  <a:pt x="1473221" y="317239"/>
                  <a:pt x="1473345" y="317253"/>
                </a:cubicBezTo>
                <a:cubicBezTo>
                  <a:pt x="1495533" y="319854"/>
                  <a:pt x="1517607" y="311283"/>
                  <a:pt x="1532042" y="294233"/>
                </a:cubicBezTo>
                <a:cubicBezTo>
                  <a:pt x="1536141" y="289389"/>
                  <a:pt x="1540241" y="284568"/>
                  <a:pt x="1544336" y="279770"/>
                </a:cubicBezTo>
                <a:close/>
                <a:moveTo>
                  <a:pt x="1571414" y="376134"/>
                </a:moveTo>
                <a:cubicBezTo>
                  <a:pt x="1583735" y="361556"/>
                  <a:pt x="1574916" y="339101"/>
                  <a:pt x="1555972" y="336780"/>
                </a:cubicBezTo>
                <a:cubicBezTo>
                  <a:pt x="1555825" y="336762"/>
                  <a:pt x="1555673" y="336744"/>
                  <a:pt x="1555526" y="336725"/>
                </a:cubicBezTo>
                <a:cubicBezTo>
                  <a:pt x="1555379" y="336707"/>
                  <a:pt x="1555228" y="336689"/>
                  <a:pt x="1555081" y="336670"/>
                </a:cubicBezTo>
                <a:cubicBezTo>
                  <a:pt x="1527354" y="333279"/>
                  <a:pt x="1499867" y="344340"/>
                  <a:pt x="1482050" y="365858"/>
                </a:cubicBezTo>
                <a:cubicBezTo>
                  <a:pt x="1476176" y="372949"/>
                  <a:pt x="1470303" y="380072"/>
                  <a:pt x="1464434" y="387228"/>
                </a:cubicBezTo>
                <a:cubicBezTo>
                  <a:pt x="1452315" y="401989"/>
                  <a:pt x="1461295" y="424293"/>
                  <a:pt x="1480267" y="426508"/>
                </a:cubicBezTo>
                <a:cubicBezTo>
                  <a:pt x="1480414" y="426526"/>
                  <a:pt x="1480561" y="426540"/>
                  <a:pt x="1480708" y="426558"/>
                </a:cubicBezTo>
                <a:cubicBezTo>
                  <a:pt x="1480855" y="426577"/>
                  <a:pt x="1481002" y="426590"/>
                  <a:pt x="1481149" y="426609"/>
                </a:cubicBezTo>
                <a:cubicBezTo>
                  <a:pt x="1508282" y="429780"/>
                  <a:pt x="1535250" y="419210"/>
                  <a:pt x="1552792" y="398271"/>
                </a:cubicBezTo>
                <a:cubicBezTo>
                  <a:pt x="1559001" y="390859"/>
                  <a:pt x="1565210" y="383478"/>
                  <a:pt x="1571419" y="376134"/>
                </a:cubicBezTo>
                <a:close/>
                <a:moveTo>
                  <a:pt x="1392175" y="355669"/>
                </a:moveTo>
                <a:cubicBezTo>
                  <a:pt x="1404423" y="340489"/>
                  <a:pt x="1395071" y="317736"/>
                  <a:pt x="1375690" y="315562"/>
                </a:cubicBezTo>
                <a:cubicBezTo>
                  <a:pt x="1375539" y="315544"/>
                  <a:pt x="1375387" y="315530"/>
                  <a:pt x="1375235" y="315511"/>
                </a:cubicBezTo>
                <a:cubicBezTo>
                  <a:pt x="1375084" y="315493"/>
                  <a:pt x="1374932" y="315479"/>
                  <a:pt x="1374780" y="315461"/>
                </a:cubicBezTo>
                <a:cubicBezTo>
                  <a:pt x="1346737" y="312317"/>
                  <a:pt x="1319108" y="323972"/>
                  <a:pt x="1301616" y="346119"/>
                </a:cubicBezTo>
                <a:cubicBezTo>
                  <a:pt x="1296267" y="352893"/>
                  <a:pt x="1290913" y="359690"/>
                  <a:pt x="1285559" y="366520"/>
                </a:cubicBezTo>
                <a:cubicBezTo>
                  <a:pt x="1273541" y="381851"/>
                  <a:pt x="1283013" y="404434"/>
                  <a:pt x="1302379" y="406516"/>
                </a:cubicBezTo>
                <a:lnTo>
                  <a:pt x="1302825" y="406562"/>
                </a:lnTo>
                <a:lnTo>
                  <a:pt x="1303271" y="406608"/>
                </a:lnTo>
                <a:cubicBezTo>
                  <a:pt x="1330771" y="409568"/>
                  <a:pt x="1357932" y="398331"/>
                  <a:pt x="1375226" y="376740"/>
                </a:cubicBezTo>
                <a:cubicBezTo>
                  <a:pt x="1380874" y="369686"/>
                  <a:pt x="1386523" y="362659"/>
                  <a:pt x="1392166" y="355664"/>
                </a:cubicBezTo>
                <a:close/>
                <a:moveTo>
                  <a:pt x="1210634" y="336753"/>
                </a:moveTo>
                <a:cubicBezTo>
                  <a:pt x="1222776" y="320999"/>
                  <a:pt x="1212886" y="298020"/>
                  <a:pt x="1193101" y="295998"/>
                </a:cubicBezTo>
                <a:cubicBezTo>
                  <a:pt x="1192950" y="295984"/>
                  <a:pt x="1192794" y="295966"/>
                  <a:pt x="1192642" y="295952"/>
                </a:cubicBezTo>
                <a:cubicBezTo>
                  <a:pt x="1192490" y="295938"/>
                  <a:pt x="1192334" y="295920"/>
                  <a:pt x="1192182" y="295906"/>
                </a:cubicBezTo>
                <a:cubicBezTo>
                  <a:pt x="1163808" y="293011"/>
                  <a:pt x="1136036" y="305240"/>
                  <a:pt x="1118894" y="328035"/>
                </a:cubicBezTo>
                <a:cubicBezTo>
                  <a:pt x="1114087" y="334427"/>
                  <a:pt x="1109280" y="340843"/>
                  <a:pt x="1104468" y="347277"/>
                </a:cubicBezTo>
                <a:cubicBezTo>
                  <a:pt x="1092592" y="363165"/>
                  <a:pt x="1102579" y="385946"/>
                  <a:pt x="1122318" y="387908"/>
                </a:cubicBezTo>
                <a:lnTo>
                  <a:pt x="1122768" y="387954"/>
                </a:lnTo>
                <a:lnTo>
                  <a:pt x="1123223" y="388000"/>
                </a:lnTo>
                <a:cubicBezTo>
                  <a:pt x="1150995" y="390762"/>
                  <a:pt x="1178262" y="378992"/>
                  <a:pt x="1195220" y="356827"/>
                </a:cubicBezTo>
                <a:cubicBezTo>
                  <a:pt x="1200358" y="350113"/>
                  <a:pt x="1205496" y="343421"/>
                  <a:pt x="1210630" y="336757"/>
                </a:cubicBezTo>
                <a:close/>
                <a:moveTo>
                  <a:pt x="1568725" y="437032"/>
                </a:moveTo>
                <a:cubicBezTo>
                  <a:pt x="1568578" y="437014"/>
                  <a:pt x="1568431" y="436995"/>
                  <a:pt x="1568289" y="436977"/>
                </a:cubicBezTo>
                <a:cubicBezTo>
                  <a:pt x="1541096" y="433682"/>
                  <a:pt x="1514160" y="444633"/>
                  <a:pt x="1496770" y="465797"/>
                </a:cubicBezTo>
                <a:cubicBezTo>
                  <a:pt x="1490033" y="473996"/>
                  <a:pt x="1483300" y="482231"/>
                  <a:pt x="1476572" y="490490"/>
                </a:cubicBezTo>
                <a:cubicBezTo>
                  <a:pt x="1459553" y="511382"/>
                  <a:pt x="1433045" y="522108"/>
                  <a:pt x="1406261" y="519149"/>
                </a:cubicBezTo>
                <a:cubicBezTo>
                  <a:pt x="1406114" y="519135"/>
                  <a:pt x="1405972" y="519117"/>
                  <a:pt x="1405825" y="519103"/>
                </a:cubicBezTo>
                <a:cubicBezTo>
                  <a:pt x="1405677" y="519089"/>
                  <a:pt x="1405535" y="519071"/>
                  <a:pt x="1405388" y="519057"/>
                </a:cubicBezTo>
                <a:cubicBezTo>
                  <a:pt x="1386564" y="516980"/>
                  <a:pt x="1377451" y="494994"/>
                  <a:pt x="1389252" y="480186"/>
                </a:cubicBezTo>
                <a:cubicBezTo>
                  <a:pt x="1395746" y="472038"/>
                  <a:pt x="1402249" y="463913"/>
                  <a:pt x="1408752" y="455824"/>
                </a:cubicBezTo>
                <a:cubicBezTo>
                  <a:pt x="1420747" y="440902"/>
                  <a:pt x="1411542" y="418589"/>
                  <a:pt x="1392515" y="416452"/>
                </a:cubicBezTo>
                <a:cubicBezTo>
                  <a:pt x="1392368" y="416434"/>
                  <a:pt x="1392217" y="416420"/>
                  <a:pt x="1392069" y="416402"/>
                </a:cubicBezTo>
                <a:cubicBezTo>
                  <a:pt x="1391922" y="416383"/>
                  <a:pt x="1391771" y="416370"/>
                  <a:pt x="1391624" y="416351"/>
                </a:cubicBezTo>
                <a:cubicBezTo>
                  <a:pt x="1364114" y="413258"/>
                  <a:pt x="1337013" y="424734"/>
                  <a:pt x="1319894" y="446485"/>
                </a:cubicBezTo>
                <a:cubicBezTo>
                  <a:pt x="1313616" y="454464"/>
                  <a:pt x="1307338" y="462469"/>
                  <a:pt x="1301065" y="470498"/>
                </a:cubicBezTo>
                <a:cubicBezTo>
                  <a:pt x="1284331" y="491924"/>
                  <a:pt x="1257694" y="503128"/>
                  <a:pt x="1230653" y="500334"/>
                </a:cubicBezTo>
                <a:cubicBezTo>
                  <a:pt x="1230506" y="500320"/>
                  <a:pt x="1230359" y="500302"/>
                  <a:pt x="1230212" y="500288"/>
                </a:cubicBezTo>
                <a:cubicBezTo>
                  <a:pt x="1230065" y="500274"/>
                  <a:pt x="1229918" y="500256"/>
                  <a:pt x="1229771" y="500242"/>
                </a:cubicBezTo>
                <a:cubicBezTo>
                  <a:pt x="1210579" y="498261"/>
                  <a:pt x="1201001" y="476031"/>
                  <a:pt x="1212711" y="460700"/>
                </a:cubicBezTo>
                <a:cubicBezTo>
                  <a:pt x="1218713" y="452837"/>
                  <a:pt x="1224720" y="444996"/>
                  <a:pt x="1230731" y="437188"/>
                </a:cubicBezTo>
                <a:cubicBezTo>
                  <a:pt x="1242630" y="421719"/>
                  <a:pt x="1232937" y="399159"/>
                  <a:pt x="1213520" y="397150"/>
                </a:cubicBezTo>
                <a:cubicBezTo>
                  <a:pt x="1213369" y="397136"/>
                  <a:pt x="1213221" y="397118"/>
                  <a:pt x="1213070" y="397104"/>
                </a:cubicBezTo>
                <a:cubicBezTo>
                  <a:pt x="1212918" y="397090"/>
                  <a:pt x="1212771" y="397072"/>
                  <a:pt x="1212619" y="397058"/>
                </a:cubicBezTo>
                <a:cubicBezTo>
                  <a:pt x="1184852" y="394186"/>
                  <a:pt x="1157663" y="406218"/>
                  <a:pt x="1140903" y="428539"/>
                </a:cubicBezTo>
                <a:cubicBezTo>
                  <a:pt x="1135145" y="436205"/>
                  <a:pt x="1129391" y="443898"/>
                  <a:pt x="1123632" y="451610"/>
                </a:cubicBezTo>
                <a:cubicBezTo>
                  <a:pt x="1107235" y="473577"/>
                  <a:pt x="1080519" y="485306"/>
                  <a:pt x="1053230" y="482704"/>
                </a:cubicBezTo>
                <a:cubicBezTo>
                  <a:pt x="1053083" y="482691"/>
                  <a:pt x="1052931" y="482677"/>
                  <a:pt x="1052784" y="482663"/>
                </a:cubicBezTo>
                <a:cubicBezTo>
                  <a:pt x="1052637" y="482649"/>
                  <a:pt x="1052485" y="482636"/>
                  <a:pt x="1052338" y="482622"/>
                </a:cubicBezTo>
                <a:cubicBezTo>
                  <a:pt x="1032797" y="480761"/>
                  <a:pt x="1022723" y="458361"/>
                  <a:pt x="1034268" y="442487"/>
                </a:cubicBezTo>
                <a:cubicBezTo>
                  <a:pt x="1039760" y="434936"/>
                  <a:pt x="1045252" y="427408"/>
                  <a:pt x="1050744" y="419904"/>
                </a:cubicBezTo>
                <a:cubicBezTo>
                  <a:pt x="1062486" y="403860"/>
                  <a:pt x="1052256" y="381129"/>
                  <a:pt x="1032462" y="379259"/>
                </a:cubicBezTo>
                <a:cubicBezTo>
                  <a:pt x="1032310" y="379245"/>
                  <a:pt x="1032158" y="379231"/>
                  <a:pt x="1032007" y="379218"/>
                </a:cubicBezTo>
                <a:cubicBezTo>
                  <a:pt x="1031855" y="379204"/>
                  <a:pt x="1031703" y="379190"/>
                  <a:pt x="1031552" y="379176"/>
                </a:cubicBezTo>
                <a:cubicBezTo>
                  <a:pt x="1003550" y="376534"/>
                  <a:pt x="976297" y="389048"/>
                  <a:pt x="959918" y="411912"/>
                </a:cubicBezTo>
                <a:cubicBezTo>
                  <a:pt x="946098" y="431209"/>
                  <a:pt x="932284" y="450649"/>
                  <a:pt x="918501" y="470222"/>
                </a:cubicBezTo>
                <a:cubicBezTo>
                  <a:pt x="895807" y="502342"/>
                  <a:pt x="873182" y="534811"/>
                  <a:pt x="850700" y="567422"/>
                </a:cubicBezTo>
                <a:cubicBezTo>
                  <a:pt x="828213" y="600034"/>
                  <a:pt x="805800" y="632852"/>
                  <a:pt x="783598" y="665670"/>
                </a:cubicBezTo>
                <a:cubicBezTo>
                  <a:pt x="767816" y="689063"/>
                  <a:pt x="752177" y="712386"/>
                  <a:pt x="736606" y="735705"/>
                </a:cubicBezTo>
                <a:cubicBezTo>
                  <a:pt x="729414" y="746390"/>
                  <a:pt x="722290" y="757139"/>
                  <a:pt x="715167" y="767824"/>
                </a:cubicBezTo>
                <a:cubicBezTo>
                  <a:pt x="691917" y="802669"/>
                  <a:pt x="668943" y="837372"/>
                  <a:pt x="646318" y="871730"/>
                </a:cubicBezTo>
                <a:cubicBezTo>
                  <a:pt x="623693" y="906152"/>
                  <a:pt x="601418" y="940229"/>
                  <a:pt x="579491" y="973746"/>
                </a:cubicBezTo>
                <a:cubicBezTo>
                  <a:pt x="557565" y="1007332"/>
                  <a:pt x="536057" y="1040499"/>
                  <a:pt x="514972" y="1072899"/>
                </a:cubicBezTo>
                <a:cubicBezTo>
                  <a:pt x="493882" y="1105437"/>
                  <a:pt x="473215" y="1137350"/>
                  <a:pt x="452966" y="1168353"/>
                </a:cubicBezTo>
                <a:cubicBezTo>
                  <a:pt x="432786" y="1199425"/>
                  <a:pt x="413093" y="1229729"/>
                  <a:pt x="393961" y="1258990"/>
                </a:cubicBezTo>
                <a:cubicBezTo>
                  <a:pt x="374829" y="1288315"/>
                  <a:pt x="356184" y="1316666"/>
                  <a:pt x="338169" y="1343832"/>
                </a:cubicBezTo>
                <a:cubicBezTo>
                  <a:pt x="320153" y="1371066"/>
                  <a:pt x="302768" y="1397110"/>
                  <a:pt x="285938" y="1421900"/>
                </a:cubicBezTo>
                <a:cubicBezTo>
                  <a:pt x="274835" y="1438307"/>
                  <a:pt x="264085" y="1454088"/>
                  <a:pt x="253538" y="1469309"/>
                </a:cubicBezTo>
                <a:cubicBezTo>
                  <a:pt x="237899" y="1491934"/>
                  <a:pt x="222884" y="1513231"/>
                  <a:pt x="208431" y="1533273"/>
                </a:cubicBezTo>
                <a:cubicBezTo>
                  <a:pt x="176100" y="1578100"/>
                  <a:pt x="146774" y="1616295"/>
                  <a:pt x="120519" y="1647229"/>
                </a:cubicBezTo>
                <a:cubicBezTo>
                  <a:pt x="94195" y="1678301"/>
                  <a:pt x="70940" y="1702185"/>
                  <a:pt x="50902" y="1718243"/>
                </a:cubicBezTo>
                <a:cubicBezTo>
                  <a:pt x="30723" y="1734512"/>
                  <a:pt x="13686" y="1742890"/>
                  <a:pt x="0" y="1742890"/>
                </a:cubicBezTo>
                <a:cubicBezTo>
                  <a:pt x="14454" y="1743726"/>
                  <a:pt x="28838" y="1744493"/>
                  <a:pt x="43292" y="1745266"/>
                </a:cubicBezTo>
                <a:cubicBezTo>
                  <a:pt x="53136" y="1745822"/>
                  <a:pt x="62985" y="1746313"/>
                  <a:pt x="72829" y="1746800"/>
                </a:cubicBezTo>
                <a:cubicBezTo>
                  <a:pt x="74856" y="1746869"/>
                  <a:pt x="76878" y="1746938"/>
                  <a:pt x="78904" y="1747081"/>
                </a:cubicBezTo>
                <a:cubicBezTo>
                  <a:pt x="91823" y="1747710"/>
                  <a:pt x="104811" y="1748266"/>
                  <a:pt x="117729" y="1748827"/>
                </a:cubicBezTo>
                <a:cubicBezTo>
                  <a:pt x="130717" y="1749383"/>
                  <a:pt x="143704" y="1749944"/>
                  <a:pt x="156623" y="1750431"/>
                </a:cubicBezTo>
                <a:cubicBezTo>
                  <a:pt x="183366" y="1751548"/>
                  <a:pt x="210182" y="1752527"/>
                  <a:pt x="236924" y="1753225"/>
                </a:cubicBezTo>
                <a:cubicBezTo>
                  <a:pt x="247398" y="1753575"/>
                  <a:pt x="257941" y="1753924"/>
                  <a:pt x="268415" y="1754204"/>
                </a:cubicBezTo>
                <a:cubicBezTo>
                  <a:pt x="284054" y="1754691"/>
                  <a:pt x="299767" y="1755114"/>
                  <a:pt x="315406" y="1755390"/>
                </a:cubicBezTo>
                <a:lnTo>
                  <a:pt x="316104" y="1755390"/>
                </a:lnTo>
                <a:cubicBezTo>
                  <a:pt x="316803" y="1755390"/>
                  <a:pt x="317571" y="1755459"/>
                  <a:pt x="318269" y="1755459"/>
                </a:cubicBezTo>
                <a:cubicBezTo>
                  <a:pt x="327557" y="1755670"/>
                  <a:pt x="336841" y="1755877"/>
                  <a:pt x="346129" y="1756015"/>
                </a:cubicBezTo>
                <a:cubicBezTo>
                  <a:pt x="352204" y="1756153"/>
                  <a:pt x="358349" y="1756295"/>
                  <a:pt x="364424" y="1756364"/>
                </a:cubicBezTo>
                <a:cubicBezTo>
                  <a:pt x="369521" y="1756502"/>
                  <a:pt x="374549" y="1756576"/>
                  <a:pt x="379576" y="1756645"/>
                </a:cubicBezTo>
                <a:cubicBezTo>
                  <a:pt x="384604" y="1756714"/>
                  <a:pt x="389632" y="1756782"/>
                  <a:pt x="394660" y="1756856"/>
                </a:cubicBezTo>
                <a:lnTo>
                  <a:pt x="394729" y="1756856"/>
                </a:lnTo>
                <a:cubicBezTo>
                  <a:pt x="401503" y="1756925"/>
                  <a:pt x="408203" y="1757067"/>
                  <a:pt x="414908" y="1757067"/>
                </a:cubicBezTo>
                <a:cubicBezTo>
                  <a:pt x="419031" y="1757136"/>
                  <a:pt x="423149" y="1757205"/>
                  <a:pt x="427267" y="1757205"/>
                </a:cubicBezTo>
                <a:cubicBezTo>
                  <a:pt x="431596" y="1757274"/>
                  <a:pt x="435994" y="1757343"/>
                  <a:pt x="440323" y="1757343"/>
                </a:cubicBezTo>
                <a:cubicBezTo>
                  <a:pt x="451564" y="1757481"/>
                  <a:pt x="462805" y="1757554"/>
                  <a:pt x="474051" y="1757554"/>
                </a:cubicBezTo>
                <a:cubicBezTo>
                  <a:pt x="474120" y="1757623"/>
                  <a:pt x="474189" y="1757623"/>
                  <a:pt x="474258" y="1757554"/>
                </a:cubicBezTo>
                <a:cubicBezTo>
                  <a:pt x="500582" y="1757692"/>
                  <a:pt x="526976" y="1757761"/>
                  <a:pt x="553300" y="1757623"/>
                </a:cubicBezTo>
                <a:cubicBezTo>
                  <a:pt x="565451" y="1757623"/>
                  <a:pt x="580879" y="1750362"/>
                  <a:pt x="599524" y="1736396"/>
                </a:cubicBezTo>
                <a:cubicBezTo>
                  <a:pt x="619493" y="1721381"/>
                  <a:pt x="643096" y="1698688"/>
                  <a:pt x="670331" y="1668875"/>
                </a:cubicBezTo>
                <a:cubicBezTo>
                  <a:pt x="697561" y="1638989"/>
                  <a:pt x="728426" y="1601979"/>
                  <a:pt x="762710" y="1558407"/>
                </a:cubicBezTo>
                <a:cubicBezTo>
                  <a:pt x="784287" y="1531035"/>
                  <a:pt x="807261" y="1501149"/>
                  <a:pt x="831559" y="1468749"/>
                </a:cubicBezTo>
                <a:cubicBezTo>
                  <a:pt x="836026" y="1462742"/>
                  <a:pt x="840566" y="1456740"/>
                  <a:pt x="845176" y="1450591"/>
                </a:cubicBezTo>
                <a:cubicBezTo>
                  <a:pt x="862842" y="1426849"/>
                  <a:pt x="881276" y="1401922"/>
                  <a:pt x="900408" y="1375878"/>
                </a:cubicBezTo>
                <a:cubicBezTo>
                  <a:pt x="919609" y="1349834"/>
                  <a:pt x="939439" y="1322600"/>
                  <a:pt x="960042" y="1294460"/>
                </a:cubicBezTo>
                <a:cubicBezTo>
                  <a:pt x="980502" y="1266251"/>
                  <a:pt x="1001730" y="1237133"/>
                  <a:pt x="1023445" y="1207246"/>
                </a:cubicBezTo>
                <a:cubicBezTo>
                  <a:pt x="1045298" y="1177291"/>
                  <a:pt x="1067716" y="1146569"/>
                  <a:pt x="1090616" y="1115286"/>
                </a:cubicBezTo>
                <a:cubicBezTo>
                  <a:pt x="1113521" y="1083933"/>
                  <a:pt x="1136983" y="1051952"/>
                  <a:pt x="1160931" y="1019552"/>
                </a:cubicBezTo>
                <a:cubicBezTo>
                  <a:pt x="1184879" y="987083"/>
                  <a:pt x="1209320" y="954196"/>
                  <a:pt x="1234178" y="921028"/>
                </a:cubicBezTo>
                <a:cubicBezTo>
                  <a:pt x="1259037" y="887792"/>
                  <a:pt x="1284313" y="854275"/>
                  <a:pt x="1310008" y="820689"/>
                </a:cubicBezTo>
                <a:cubicBezTo>
                  <a:pt x="1331443" y="792549"/>
                  <a:pt x="1353162" y="764336"/>
                  <a:pt x="1375088" y="736128"/>
                </a:cubicBezTo>
                <a:cubicBezTo>
                  <a:pt x="1378719" y="731449"/>
                  <a:pt x="1382281" y="726771"/>
                  <a:pt x="1385911" y="722161"/>
                </a:cubicBezTo>
                <a:cubicBezTo>
                  <a:pt x="1410489" y="690460"/>
                  <a:pt x="1435421" y="658827"/>
                  <a:pt x="1460486" y="627475"/>
                </a:cubicBezTo>
                <a:cubicBezTo>
                  <a:pt x="1485556" y="596054"/>
                  <a:pt x="1510833" y="564840"/>
                  <a:pt x="1536178" y="533975"/>
                </a:cubicBezTo>
                <a:cubicBezTo>
                  <a:pt x="1552250" y="514415"/>
                  <a:pt x="1568348" y="494994"/>
                  <a:pt x="1584461" y="475770"/>
                </a:cubicBezTo>
                <a:cubicBezTo>
                  <a:pt x="1596507" y="461389"/>
                  <a:pt x="1587784" y="439357"/>
                  <a:pt x="1569162" y="437101"/>
                </a:cubicBezTo>
                <a:cubicBezTo>
                  <a:pt x="1569015" y="437083"/>
                  <a:pt x="1568868" y="437064"/>
                  <a:pt x="1568725" y="437046"/>
                </a:cubicBezTo>
                <a:close/>
                <a:moveTo>
                  <a:pt x="1724484" y="302368"/>
                </a:moveTo>
                <a:cubicBezTo>
                  <a:pt x="1734636" y="291011"/>
                  <a:pt x="1727936" y="272927"/>
                  <a:pt x="1712839" y="270891"/>
                </a:cubicBezTo>
                <a:cubicBezTo>
                  <a:pt x="1712719" y="270873"/>
                  <a:pt x="1712600" y="270859"/>
                  <a:pt x="1712480" y="270841"/>
                </a:cubicBezTo>
                <a:cubicBezTo>
                  <a:pt x="1712361" y="270822"/>
                  <a:pt x="1712241" y="270809"/>
                  <a:pt x="1712122" y="270790"/>
                </a:cubicBezTo>
                <a:cubicBezTo>
                  <a:pt x="1689750" y="267780"/>
                  <a:pt x="1667401" y="276278"/>
                  <a:pt x="1652552" y="293282"/>
                </a:cubicBezTo>
                <a:cubicBezTo>
                  <a:pt x="1648319" y="298126"/>
                  <a:pt x="1644082" y="302997"/>
                  <a:pt x="1639840" y="307892"/>
                </a:cubicBezTo>
                <a:cubicBezTo>
                  <a:pt x="1629872" y="319386"/>
                  <a:pt x="1636710" y="337346"/>
                  <a:pt x="1651798" y="339276"/>
                </a:cubicBezTo>
                <a:cubicBezTo>
                  <a:pt x="1651918" y="339290"/>
                  <a:pt x="1652033" y="339308"/>
                  <a:pt x="1652152" y="339322"/>
                </a:cubicBezTo>
                <a:cubicBezTo>
                  <a:pt x="1652272" y="339336"/>
                  <a:pt x="1652391" y="339354"/>
                  <a:pt x="1652506" y="339368"/>
                </a:cubicBezTo>
                <a:cubicBezTo>
                  <a:pt x="1674395" y="342171"/>
                  <a:pt x="1696303" y="334064"/>
                  <a:pt x="1710945" y="317561"/>
                </a:cubicBezTo>
                <a:cubicBezTo>
                  <a:pt x="1715463" y="312469"/>
                  <a:pt x="1719976" y="307404"/>
                  <a:pt x="1724480" y="302363"/>
                </a:cubicBezTo>
                <a:close/>
                <a:moveTo>
                  <a:pt x="1850776" y="143552"/>
                </a:moveTo>
                <a:cubicBezTo>
                  <a:pt x="1856102" y="138056"/>
                  <a:pt x="1852991" y="128841"/>
                  <a:pt x="1845421" y="127725"/>
                </a:cubicBezTo>
                <a:cubicBezTo>
                  <a:pt x="1845362" y="127715"/>
                  <a:pt x="1845297" y="127706"/>
                  <a:pt x="1845238" y="127697"/>
                </a:cubicBezTo>
                <a:cubicBezTo>
                  <a:pt x="1845178" y="127688"/>
                  <a:pt x="1845114" y="127679"/>
                  <a:pt x="1845054" y="127670"/>
                </a:cubicBezTo>
                <a:cubicBezTo>
                  <a:pt x="1833592" y="125978"/>
                  <a:pt x="1822015" y="129977"/>
                  <a:pt x="1814056" y="138391"/>
                </a:cubicBezTo>
                <a:cubicBezTo>
                  <a:pt x="1812824" y="139692"/>
                  <a:pt x="1811597" y="140997"/>
                  <a:pt x="1810360" y="142307"/>
                </a:cubicBezTo>
                <a:cubicBezTo>
                  <a:pt x="1805112" y="147886"/>
                  <a:pt x="1808352" y="157073"/>
                  <a:pt x="1815940" y="158144"/>
                </a:cubicBezTo>
                <a:cubicBezTo>
                  <a:pt x="1815999" y="158153"/>
                  <a:pt x="1816059" y="158162"/>
                  <a:pt x="1816123" y="158171"/>
                </a:cubicBezTo>
                <a:cubicBezTo>
                  <a:pt x="1816188" y="158181"/>
                  <a:pt x="1816243" y="158190"/>
                  <a:pt x="1816307" y="158199"/>
                </a:cubicBezTo>
                <a:cubicBezTo>
                  <a:pt x="1827558" y="159789"/>
                  <a:pt x="1838886" y="155887"/>
                  <a:pt x="1846768" y="147707"/>
                </a:cubicBezTo>
                <a:cubicBezTo>
                  <a:pt x="1848110" y="146314"/>
                  <a:pt x="1849447" y="144931"/>
                  <a:pt x="1850780" y="143552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7200006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78468D-BFFF-16E8-C21F-78F889C8C96D}"/>
              </a:ext>
            </a:extLst>
          </p:cNvPr>
          <p:cNvSpPr/>
          <p:nvPr/>
        </p:nvSpPr>
        <p:spPr>
          <a:xfrm>
            <a:off x="5292443" y="1665289"/>
            <a:ext cx="2081987" cy="2132505"/>
          </a:xfrm>
          <a:custGeom>
            <a:avLst/>
            <a:gdLst>
              <a:gd name="connsiteX0" fmla="*/ 2081987 w 2081987"/>
              <a:gd name="connsiteY0" fmla="*/ 5449 h 2132505"/>
              <a:gd name="connsiteX1" fmla="*/ 1724806 w 2081987"/>
              <a:gd name="connsiteY1" fmla="*/ 361077 h 2132505"/>
              <a:gd name="connsiteX2" fmla="*/ 1207389 w 2081987"/>
              <a:gd name="connsiteY2" fmla="*/ 1173007 h 2132505"/>
              <a:gd name="connsiteX3" fmla="*/ 786456 w 2081987"/>
              <a:gd name="connsiteY3" fmla="*/ 1881868 h 2132505"/>
              <a:gd name="connsiteX4" fmla="*/ 554527 w 2081987"/>
              <a:gd name="connsiteY4" fmla="*/ 2132286 h 2132505"/>
              <a:gd name="connsiteX5" fmla="*/ 0 w 2081987"/>
              <a:gd name="connsiteY5" fmla="*/ 2053216 h 2132505"/>
              <a:gd name="connsiteX6" fmla="*/ 207865 w 2081987"/>
              <a:gd name="connsiteY6" fmla="*/ 1833424 h 2132505"/>
              <a:gd name="connsiteX7" fmla="*/ 565516 w 2081987"/>
              <a:gd name="connsiteY7" fmla="*/ 1173586 h 2132505"/>
              <a:gd name="connsiteX8" fmla="*/ 1010365 w 2081987"/>
              <a:gd name="connsiteY8" fmla="*/ 378605 h 2132505"/>
              <a:gd name="connsiteX9" fmla="*/ 1334751 w 2081987"/>
              <a:gd name="connsiteY9" fmla="*/ 7968 h 2132505"/>
              <a:gd name="connsiteX10" fmla="*/ 2081987 w 2081987"/>
              <a:gd name="connsiteY10" fmla="*/ 5454 h 213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1987" h="2132505">
                <a:moveTo>
                  <a:pt x="2081987" y="5449"/>
                </a:moveTo>
                <a:cubicBezTo>
                  <a:pt x="2020004" y="3294"/>
                  <a:pt x="1889655" y="134943"/>
                  <a:pt x="1724806" y="361077"/>
                </a:cubicBezTo>
                <a:cubicBezTo>
                  <a:pt x="1564052" y="580868"/>
                  <a:pt x="1376283" y="885447"/>
                  <a:pt x="1207389" y="1173007"/>
                </a:cubicBezTo>
                <a:cubicBezTo>
                  <a:pt x="1043804" y="1450829"/>
                  <a:pt x="897062" y="1710865"/>
                  <a:pt x="786456" y="1881868"/>
                </a:cubicBezTo>
                <a:cubicBezTo>
                  <a:pt x="678355" y="2049227"/>
                  <a:pt x="600907" y="2137516"/>
                  <a:pt x="554527" y="2132286"/>
                </a:cubicBezTo>
                <a:cubicBezTo>
                  <a:pt x="369429" y="2111062"/>
                  <a:pt x="184505" y="2084614"/>
                  <a:pt x="0" y="2053216"/>
                </a:cubicBezTo>
                <a:cubicBezTo>
                  <a:pt x="46224" y="2060937"/>
                  <a:pt x="115036" y="1984882"/>
                  <a:pt x="207865" y="1833424"/>
                </a:cubicBezTo>
                <a:cubicBezTo>
                  <a:pt x="302837" y="1678755"/>
                  <a:pt x="426513" y="1438498"/>
                  <a:pt x="565516" y="1173586"/>
                </a:cubicBezTo>
                <a:cubicBezTo>
                  <a:pt x="708981" y="899854"/>
                  <a:pt x="869634" y="600791"/>
                  <a:pt x="1010365" y="378605"/>
                </a:cubicBezTo>
                <a:cubicBezTo>
                  <a:pt x="1154649" y="150293"/>
                  <a:pt x="1272525" y="10141"/>
                  <a:pt x="1334751" y="7968"/>
                </a:cubicBezTo>
                <a:cubicBezTo>
                  <a:pt x="1584185" y="-1651"/>
                  <a:pt x="1833408" y="-2649"/>
                  <a:pt x="2081987" y="5454"/>
                </a:cubicBezTo>
                <a:close/>
              </a:path>
            </a:pathLst>
          </a:custGeom>
          <a:gradFill>
            <a:gsLst>
              <a:gs pos="0">
                <a:srgbClr val="A998C0"/>
              </a:gs>
              <a:gs pos="50000">
                <a:srgbClr val="512F80"/>
              </a:gs>
              <a:gs pos="100000">
                <a:srgbClr val="413191"/>
              </a:gs>
            </a:gsLst>
            <a:lin ang="180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A6697E-0B6E-26B8-C1D7-F17E47067C5C}"/>
              </a:ext>
            </a:extLst>
          </p:cNvPr>
          <p:cNvSpPr/>
          <p:nvPr/>
        </p:nvSpPr>
        <p:spPr>
          <a:xfrm>
            <a:off x="4192286" y="1727477"/>
            <a:ext cx="1686394" cy="1883300"/>
          </a:xfrm>
          <a:custGeom>
            <a:avLst/>
            <a:gdLst>
              <a:gd name="connsiteX0" fmla="*/ 1686390 w 1686394"/>
              <a:gd name="connsiteY0" fmla="*/ 9 h 1883300"/>
              <a:gd name="connsiteX1" fmla="*/ 1395916 w 1686394"/>
              <a:gd name="connsiteY1" fmla="*/ 367568 h 1883300"/>
              <a:gd name="connsiteX2" fmla="*/ 1024966 w 1686394"/>
              <a:gd name="connsiteY2" fmla="*/ 1112414 h 1883300"/>
              <a:gd name="connsiteX3" fmla="*/ 731454 w 1686394"/>
              <a:gd name="connsiteY3" fmla="*/ 1700158 h 1883300"/>
              <a:gd name="connsiteX4" fmla="*/ 548116 w 1686394"/>
              <a:gd name="connsiteY4" fmla="*/ 1882233 h 1883300"/>
              <a:gd name="connsiteX5" fmla="*/ 0 w 1686394"/>
              <a:gd name="connsiteY5" fmla="*/ 1745344 h 1883300"/>
              <a:gd name="connsiteX6" fmla="*/ 158466 w 1686394"/>
              <a:gd name="connsiteY6" fmla="*/ 1607683 h 1883300"/>
              <a:gd name="connsiteX7" fmla="*/ 387325 w 1686394"/>
              <a:gd name="connsiteY7" fmla="*/ 1113843 h 1883300"/>
              <a:gd name="connsiteX8" fmla="*/ 683488 w 1686394"/>
              <a:gd name="connsiteY8" fmla="*/ 450470 h 1883300"/>
              <a:gd name="connsiteX9" fmla="*/ 939159 w 1686394"/>
              <a:gd name="connsiteY9" fmla="*/ 103073 h 1883300"/>
              <a:gd name="connsiteX10" fmla="*/ 1686395 w 1686394"/>
              <a:gd name="connsiteY10" fmla="*/ 0 h 188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6394" h="1883300">
                <a:moveTo>
                  <a:pt x="1686390" y="9"/>
                </a:moveTo>
                <a:cubicBezTo>
                  <a:pt x="1624150" y="6310"/>
                  <a:pt x="1519156" y="147624"/>
                  <a:pt x="1395916" y="367568"/>
                </a:cubicBezTo>
                <a:cubicBezTo>
                  <a:pt x="1275687" y="581853"/>
                  <a:pt x="1142622" y="862805"/>
                  <a:pt x="1024966" y="1112414"/>
                </a:cubicBezTo>
                <a:cubicBezTo>
                  <a:pt x="910913" y="1354379"/>
                  <a:pt x="810584" y="1566808"/>
                  <a:pt x="731454" y="1700158"/>
                </a:cubicBezTo>
                <a:cubicBezTo>
                  <a:pt x="654094" y="1830825"/>
                  <a:pt x="594055" y="1892325"/>
                  <a:pt x="548116" y="1882233"/>
                </a:cubicBezTo>
                <a:cubicBezTo>
                  <a:pt x="364677" y="1841197"/>
                  <a:pt x="181890" y="1795479"/>
                  <a:pt x="0" y="1745344"/>
                </a:cubicBezTo>
                <a:cubicBezTo>
                  <a:pt x="45539" y="1757702"/>
                  <a:pt x="96694" y="1712948"/>
                  <a:pt x="158466" y="1607683"/>
                </a:cubicBezTo>
                <a:cubicBezTo>
                  <a:pt x="221630" y="1500377"/>
                  <a:pt x="298448" y="1323386"/>
                  <a:pt x="387325" y="1113843"/>
                </a:cubicBezTo>
                <a:cubicBezTo>
                  <a:pt x="478936" y="898068"/>
                  <a:pt x="584087" y="647136"/>
                  <a:pt x="683488" y="450470"/>
                </a:cubicBezTo>
                <a:cubicBezTo>
                  <a:pt x="785344" y="248823"/>
                  <a:pt x="877107" y="113303"/>
                  <a:pt x="939159" y="103073"/>
                </a:cubicBezTo>
                <a:cubicBezTo>
                  <a:pt x="1187743" y="60894"/>
                  <a:pt x="1436965" y="26375"/>
                  <a:pt x="1686395" y="0"/>
                </a:cubicBezTo>
                <a:close/>
              </a:path>
            </a:pathLst>
          </a:custGeom>
          <a:gradFill>
            <a:gsLst>
              <a:gs pos="0">
                <a:srgbClr val="D9EFF4"/>
              </a:gs>
              <a:gs pos="50000">
                <a:srgbClr val="42B0C7"/>
              </a:gs>
              <a:gs pos="100000">
                <a:srgbClr val="3583B8"/>
              </a:gs>
            </a:gsLst>
            <a:lin ang="17999998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A171B6-F1A9-DAD1-4FFE-82D2A3F1D707}"/>
              </a:ext>
            </a:extLst>
          </p:cNvPr>
          <p:cNvSpPr/>
          <p:nvPr/>
        </p:nvSpPr>
        <p:spPr>
          <a:xfrm>
            <a:off x="6358059" y="1665284"/>
            <a:ext cx="1059976" cy="2194873"/>
          </a:xfrm>
          <a:custGeom>
            <a:avLst/>
            <a:gdLst>
              <a:gd name="connsiteX0" fmla="*/ 599679 w 1059976"/>
              <a:gd name="connsiteY0" fmla="*/ 2194806 h 2194873"/>
              <a:gd name="connsiteX1" fmla="*/ 589118 w 1059976"/>
              <a:gd name="connsiteY1" fmla="*/ 1909415 h 2194873"/>
              <a:gd name="connsiteX2" fmla="*/ 782916 w 1059976"/>
              <a:gd name="connsiteY2" fmla="*/ 1172897 h 2194873"/>
              <a:gd name="connsiteX3" fmla="*/ 1015617 w 1059976"/>
              <a:gd name="connsiteY3" fmla="*/ 365516 h 2194873"/>
              <a:gd name="connsiteX4" fmla="*/ 1016366 w 1059976"/>
              <a:gd name="connsiteY4" fmla="*/ 5454 h 2194873"/>
              <a:gd name="connsiteX5" fmla="*/ 269130 w 1059976"/>
              <a:gd name="connsiteY5" fmla="*/ 7968 h 2194873"/>
              <a:gd name="connsiteX6" fmla="*/ 302132 w 1059976"/>
              <a:gd name="connsiteY6" fmla="*/ 365521 h 2194873"/>
              <a:gd name="connsiteX7" fmla="*/ 141773 w 1059976"/>
              <a:gd name="connsiteY7" fmla="*/ 1173007 h 2194873"/>
              <a:gd name="connsiteX8" fmla="*/ 10408 w 1059976"/>
              <a:gd name="connsiteY8" fmla="*/ 1897218 h 2194873"/>
              <a:gd name="connsiteX9" fmla="*/ 44486 w 1059976"/>
              <a:gd name="connsiteY9" fmla="*/ 2180022 h 2194873"/>
              <a:gd name="connsiteX10" fmla="*/ 599679 w 1059976"/>
              <a:gd name="connsiteY10" fmla="*/ 2194801 h 219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9976" h="2194873">
                <a:moveTo>
                  <a:pt x="599679" y="2194806"/>
                </a:moveTo>
                <a:cubicBezTo>
                  <a:pt x="553644" y="2194939"/>
                  <a:pt x="553897" y="2090666"/>
                  <a:pt x="589118" y="1909415"/>
                </a:cubicBezTo>
                <a:cubicBezTo>
                  <a:pt x="625218" y="1723733"/>
                  <a:pt x="700188" y="1452832"/>
                  <a:pt x="782916" y="1172897"/>
                </a:cubicBezTo>
                <a:cubicBezTo>
                  <a:pt x="868250" y="882625"/>
                  <a:pt x="962330" y="583217"/>
                  <a:pt x="1015617" y="365516"/>
                </a:cubicBezTo>
                <a:cubicBezTo>
                  <a:pt x="1070334" y="141929"/>
                  <a:pt x="1078763" y="7692"/>
                  <a:pt x="1016366" y="5454"/>
                </a:cubicBezTo>
                <a:cubicBezTo>
                  <a:pt x="767782" y="-2649"/>
                  <a:pt x="518560" y="-1651"/>
                  <a:pt x="269130" y="7968"/>
                </a:cubicBezTo>
                <a:cubicBezTo>
                  <a:pt x="331724" y="5536"/>
                  <a:pt x="336159" y="140150"/>
                  <a:pt x="302132" y="365521"/>
                </a:cubicBezTo>
                <a:cubicBezTo>
                  <a:pt x="269011" y="584972"/>
                  <a:pt x="201922" y="885612"/>
                  <a:pt x="141773" y="1173007"/>
                </a:cubicBezTo>
                <a:cubicBezTo>
                  <a:pt x="83393" y="1450470"/>
                  <a:pt x="31154" y="1715567"/>
                  <a:pt x="10408" y="1897218"/>
                </a:cubicBezTo>
                <a:cubicBezTo>
                  <a:pt x="-9813" y="2074503"/>
                  <a:pt x="-1660" y="2177227"/>
                  <a:pt x="44486" y="2180022"/>
                </a:cubicBezTo>
                <a:cubicBezTo>
                  <a:pt x="229694" y="2190532"/>
                  <a:pt x="414839" y="2195546"/>
                  <a:pt x="599679" y="2194801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4029F-0E0B-12D0-2F86-20EC2221A80D}"/>
              </a:ext>
            </a:extLst>
          </p:cNvPr>
          <p:cNvSpPr/>
          <p:nvPr/>
        </p:nvSpPr>
        <p:spPr>
          <a:xfrm>
            <a:off x="5131440" y="1727228"/>
            <a:ext cx="818071" cy="2070346"/>
          </a:xfrm>
          <a:custGeom>
            <a:avLst/>
            <a:gdLst>
              <a:gd name="connsiteX0" fmla="*/ 715530 w 818071"/>
              <a:gd name="connsiteY0" fmla="*/ 2070347 h 2070346"/>
              <a:gd name="connsiteX1" fmla="*/ 658010 w 818071"/>
              <a:gd name="connsiteY1" fmla="*/ 1798614 h 2070346"/>
              <a:gd name="connsiteX2" fmla="*/ 726518 w 818071"/>
              <a:gd name="connsiteY2" fmla="*/ 1111647 h 2070346"/>
              <a:gd name="connsiteX3" fmla="*/ 813939 w 818071"/>
              <a:gd name="connsiteY3" fmla="*/ 338156 h 2070346"/>
              <a:gd name="connsiteX4" fmla="*/ 747236 w 818071"/>
              <a:gd name="connsiteY4" fmla="*/ 259 h 2070346"/>
              <a:gd name="connsiteX5" fmla="*/ 0 w 818071"/>
              <a:gd name="connsiteY5" fmla="*/ 103332 h 2070346"/>
              <a:gd name="connsiteX6" fmla="*/ 100132 w 818071"/>
              <a:gd name="connsiteY6" fmla="*/ 405419 h 2070346"/>
              <a:gd name="connsiteX7" fmla="*/ 85816 w 818071"/>
              <a:gd name="connsiteY7" fmla="*/ 1112668 h 2070346"/>
              <a:gd name="connsiteX8" fmla="*/ 80237 w 818071"/>
              <a:gd name="connsiteY8" fmla="*/ 1738704 h 2070346"/>
              <a:gd name="connsiteX9" fmla="*/ 161003 w 818071"/>
              <a:gd name="connsiteY9" fmla="*/ 1991277 h 2070346"/>
              <a:gd name="connsiteX10" fmla="*/ 715530 w 818071"/>
              <a:gd name="connsiteY10" fmla="*/ 2070347 h 20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8071" h="2070346">
                <a:moveTo>
                  <a:pt x="715530" y="2070347"/>
                </a:moveTo>
                <a:cubicBezTo>
                  <a:pt x="669402" y="2064791"/>
                  <a:pt x="652844" y="1966460"/>
                  <a:pt x="658010" y="1798614"/>
                </a:cubicBezTo>
                <a:cubicBezTo>
                  <a:pt x="663327" y="1626609"/>
                  <a:pt x="692685" y="1376073"/>
                  <a:pt x="726518" y="1111647"/>
                </a:cubicBezTo>
                <a:cubicBezTo>
                  <a:pt x="761276" y="837980"/>
                  <a:pt x="801130" y="549092"/>
                  <a:pt x="813939" y="338156"/>
                </a:cubicBezTo>
                <a:cubicBezTo>
                  <a:pt x="827115" y="121513"/>
                  <a:pt x="809812" y="-6552"/>
                  <a:pt x="747236" y="259"/>
                </a:cubicBezTo>
                <a:cubicBezTo>
                  <a:pt x="497802" y="26634"/>
                  <a:pt x="248579" y="61152"/>
                  <a:pt x="0" y="103332"/>
                </a:cubicBezTo>
                <a:cubicBezTo>
                  <a:pt x="62346" y="92431"/>
                  <a:pt x="92448" y="207430"/>
                  <a:pt x="100132" y="405419"/>
                </a:cubicBezTo>
                <a:cubicBezTo>
                  <a:pt x="107651" y="598151"/>
                  <a:pt x="95132" y="863022"/>
                  <a:pt x="85816" y="1112668"/>
                </a:cubicBezTo>
                <a:cubicBezTo>
                  <a:pt x="76584" y="1354027"/>
                  <a:pt x="70154" y="1581677"/>
                  <a:pt x="80237" y="1738704"/>
                </a:cubicBezTo>
                <a:cubicBezTo>
                  <a:pt x="90118" y="1891890"/>
                  <a:pt x="115004" y="1983120"/>
                  <a:pt x="161003" y="1991277"/>
                </a:cubicBezTo>
                <a:cubicBezTo>
                  <a:pt x="345513" y="2022675"/>
                  <a:pt x="530436" y="2049124"/>
                  <a:pt x="715530" y="2070347"/>
                </a:cubicBezTo>
                <a:close/>
              </a:path>
            </a:pathLst>
          </a:custGeom>
          <a:gradFill>
            <a:gsLst>
              <a:gs pos="0">
                <a:srgbClr val="2C369B"/>
              </a:gs>
              <a:gs pos="50000">
                <a:srgbClr val="315AAB"/>
              </a:gs>
              <a:gs pos="100000">
                <a:srgbClr val="97ABD4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59D09E-5F0F-9EF5-0F7B-5D1A213BF064}"/>
              </a:ext>
            </a:extLst>
          </p:cNvPr>
          <p:cNvSpPr/>
          <p:nvPr/>
        </p:nvSpPr>
        <p:spPr>
          <a:xfrm>
            <a:off x="3936003" y="2498392"/>
            <a:ext cx="804399" cy="1111312"/>
          </a:xfrm>
          <a:custGeom>
            <a:avLst/>
            <a:gdLst>
              <a:gd name="connsiteX0" fmla="*/ 141311 w 804399"/>
              <a:gd name="connsiteY0" fmla="*/ 530682 h 1111312"/>
              <a:gd name="connsiteX1" fmla="*/ 174957 w 804399"/>
              <a:gd name="connsiteY1" fmla="*/ 489330 h 1111312"/>
              <a:gd name="connsiteX2" fmla="*/ 175393 w 804399"/>
              <a:gd name="connsiteY2" fmla="*/ 489339 h 1111312"/>
              <a:gd name="connsiteX3" fmla="*/ 175825 w 804399"/>
              <a:gd name="connsiteY3" fmla="*/ 489348 h 1111312"/>
              <a:gd name="connsiteX4" fmla="*/ 227063 w 804399"/>
              <a:gd name="connsiteY4" fmla="*/ 532221 h 1111312"/>
              <a:gd name="connsiteX5" fmla="*/ 235042 w 804399"/>
              <a:gd name="connsiteY5" fmla="*/ 571883 h 1111312"/>
              <a:gd name="connsiteX6" fmla="*/ 201755 w 804399"/>
              <a:gd name="connsiteY6" fmla="*/ 610193 h 1111312"/>
              <a:gd name="connsiteX7" fmla="*/ 201332 w 804399"/>
              <a:gd name="connsiteY7" fmla="*/ 610165 h 1111312"/>
              <a:gd name="connsiteX8" fmla="*/ 200909 w 804399"/>
              <a:gd name="connsiteY8" fmla="*/ 610138 h 1111312"/>
              <a:gd name="connsiteX9" fmla="*/ 149524 w 804399"/>
              <a:gd name="connsiteY9" fmla="*/ 566671 h 1111312"/>
              <a:gd name="connsiteX10" fmla="*/ 141307 w 804399"/>
              <a:gd name="connsiteY10" fmla="*/ 530682 h 1111312"/>
              <a:gd name="connsiteX11" fmla="*/ 320564 w 804399"/>
              <a:gd name="connsiteY11" fmla="*/ 576322 h 1111312"/>
              <a:gd name="connsiteX12" fmla="*/ 370133 w 804399"/>
              <a:gd name="connsiteY12" fmla="*/ 620322 h 1111312"/>
              <a:gd name="connsiteX13" fmla="*/ 370556 w 804399"/>
              <a:gd name="connsiteY13" fmla="*/ 620345 h 1111312"/>
              <a:gd name="connsiteX14" fmla="*/ 370979 w 804399"/>
              <a:gd name="connsiteY14" fmla="*/ 620368 h 1111312"/>
              <a:gd name="connsiteX15" fmla="*/ 406353 w 804399"/>
              <a:gd name="connsiteY15" fmla="*/ 581428 h 1111312"/>
              <a:gd name="connsiteX16" fmla="*/ 399385 w 804399"/>
              <a:gd name="connsiteY16" fmla="*/ 535673 h 1111312"/>
              <a:gd name="connsiteX17" fmla="*/ 349940 w 804399"/>
              <a:gd name="connsiteY17" fmla="*/ 492271 h 1111312"/>
              <a:gd name="connsiteX18" fmla="*/ 349503 w 804399"/>
              <a:gd name="connsiteY18" fmla="*/ 492262 h 1111312"/>
              <a:gd name="connsiteX19" fmla="*/ 349067 w 804399"/>
              <a:gd name="connsiteY19" fmla="*/ 492252 h 1111312"/>
              <a:gd name="connsiteX20" fmla="*/ 313155 w 804399"/>
              <a:gd name="connsiteY20" fmla="*/ 534189 h 1111312"/>
              <a:gd name="connsiteX21" fmla="*/ 320559 w 804399"/>
              <a:gd name="connsiteY21" fmla="*/ 576313 h 1111312"/>
              <a:gd name="connsiteX22" fmla="*/ 395157 w 804399"/>
              <a:gd name="connsiteY22" fmla="*/ 444916 h 1111312"/>
              <a:gd name="connsiteX23" fmla="*/ 434575 w 804399"/>
              <a:gd name="connsiteY23" fmla="*/ 479743 h 1111312"/>
              <a:gd name="connsiteX24" fmla="*/ 434924 w 804399"/>
              <a:gd name="connsiteY24" fmla="*/ 479747 h 1111312"/>
              <a:gd name="connsiteX25" fmla="*/ 435274 w 804399"/>
              <a:gd name="connsiteY25" fmla="*/ 479752 h 1111312"/>
              <a:gd name="connsiteX26" fmla="*/ 465739 w 804399"/>
              <a:gd name="connsiteY26" fmla="*/ 446070 h 1111312"/>
              <a:gd name="connsiteX27" fmla="*/ 460693 w 804399"/>
              <a:gd name="connsiteY27" fmla="*/ 402750 h 1111312"/>
              <a:gd name="connsiteX28" fmla="*/ 421068 w 804399"/>
              <a:gd name="connsiteY28" fmla="*/ 368135 h 1111312"/>
              <a:gd name="connsiteX29" fmla="*/ 420710 w 804399"/>
              <a:gd name="connsiteY29" fmla="*/ 368144 h 1111312"/>
              <a:gd name="connsiteX30" fmla="*/ 420351 w 804399"/>
              <a:gd name="connsiteY30" fmla="*/ 368154 h 1111312"/>
              <a:gd name="connsiteX31" fmla="*/ 389546 w 804399"/>
              <a:gd name="connsiteY31" fmla="*/ 404322 h 1111312"/>
              <a:gd name="connsiteX32" fmla="*/ 395157 w 804399"/>
              <a:gd name="connsiteY32" fmla="*/ 444912 h 1111312"/>
              <a:gd name="connsiteX33" fmla="*/ 218731 w 804399"/>
              <a:gd name="connsiteY33" fmla="*/ 443041 h 1111312"/>
              <a:gd name="connsiteX34" fmla="*/ 259661 w 804399"/>
              <a:gd name="connsiteY34" fmla="*/ 477555 h 1111312"/>
              <a:gd name="connsiteX35" fmla="*/ 260010 w 804399"/>
              <a:gd name="connsiteY35" fmla="*/ 477560 h 1111312"/>
              <a:gd name="connsiteX36" fmla="*/ 260360 w 804399"/>
              <a:gd name="connsiteY36" fmla="*/ 477564 h 1111312"/>
              <a:gd name="connsiteX37" fmla="*/ 289225 w 804399"/>
              <a:gd name="connsiteY37" fmla="*/ 444213 h 1111312"/>
              <a:gd name="connsiteX38" fmla="*/ 283021 w 804399"/>
              <a:gd name="connsiteY38" fmla="*/ 405889 h 1111312"/>
              <a:gd name="connsiteX39" fmla="*/ 241917 w 804399"/>
              <a:gd name="connsiteY39" fmla="*/ 371646 h 1111312"/>
              <a:gd name="connsiteX40" fmla="*/ 241558 w 804399"/>
              <a:gd name="connsiteY40" fmla="*/ 371655 h 1111312"/>
              <a:gd name="connsiteX41" fmla="*/ 241200 w 804399"/>
              <a:gd name="connsiteY41" fmla="*/ 371665 h 1111312"/>
              <a:gd name="connsiteX42" fmla="*/ 212123 w 804399"/>
              <a:gd name="connsiteY42" fmla="*/ 407562 h 1111312"/>
              <a:gd name="connsiteX43" fmla="*/ 218736 w 804399"/>
              <a:gd name="connsiteY43" fmla="*/ 443032 h 1111312"/>
              <a:gd name="connsiteX44" fmla="*/ 42802 w 804399"/>
              <a:gd name="connsiteY44" fmla="*/ 441309 h 1111312"/>
              <a:gd name="connsiteX45" fmla="*/ 85349 w 804399"/>
              <a:gd name="connsiteY45" fmla="*/ 475368 h 1111312"/>
              <a:gd name="connsiteX46" fmla="*/ 85698 w 804399"/>
              <a:gd name="connsiteY46" fmla="*/ 475372 h 1111312"/>
              <a:gd name="connsiteX47" fmla="*/ 86043 w 804399"/>
              <a:gd name="connsiteY47" fmla="*/ 475377 h 1111312"/>
              <a:gd name="connsiteX48" fmla="*/ 113153 w 804399"/>
              <a:gd name="connsiteY48" fmla="*/ 442458 h 1111312"/>
              <a:gd name="connsiteX49" fmla="*/ 106076 w 804399"/>
              <a:gd name="connsiteY49" fmla="*/ 409221 h 1111312"/>
              <a:gd name="connsiteX50" fmla="*/ 63381 w 804399"/>
              <a:gd name="connsiteY50" fmla="*/ 375497 h 1111312"/>
              <a:gd name="connsiteX51" fmla="*/ 63023 w 804399"/>
              <a:gd name="connsiteY51" fmla="*/ 375507 h 1111312"/>
              <a:gd name="connsiteX52" fmla="*/ 62664 w 804399"/>
              <a:gd name="connsiteY52" fmla="*/ 375516 h 1111312"/>
              <a:gd name="connsiteX53" fmla="*/ 35490 w 804399"/>
              <a:gd name="connsiteY53" fmla="*/ 411009 h 1111312"/>
              <a:gd name="connsiteX54" fmla="*/ 42806 w 804399"/>
              <a:gd name="connsiteY54" fmla="*/ 441309 h 1111312"/>
              <a:gd name="connsiteX55" fmla="*/ 112551 w 804399"/>
              <a:gd name="connsiteY55" fmla="*/ 310675 h 1111312"/>
              <a:gd name="connsiteX56" fmla="*/ 144584 w 804399"/>
              <a:gd name="connsiteY56" fmla="*/ 336020 h 1111312"/>
              <a:gd name="connsiteX57" fmla="*/ 144850 w 804399"/>
              <a:gd name="connsiteY57" fmla="*/ 336011 h 1111312"/>
              <a:gd name="connsiteX58" fmla="*/ 145117 w 804399"/>
              <a:gd name="connsiteY58" fmla="*/ 336002 h 1111312"/>
              <a:gd name="connsiteX59" fmla="*/ 166933 w 804399"/>
              <a:gd name="connsiteY59" fmla="*/ 309186 h 1111312"/>
              <a:gd name="connsiteX60" fmla="*/ 162934 w 804399"/>
              <a:gd name="connsiteY60" fmla="*/ 287287 h 1111312"/>
              <a:gd name="connsiteX61" fmla="*/ 130649 w 804399"/>
              <a:gd name="connsiteY61" fmla="*/ 262111 h 1111312"/>
              <a:gd name="connsiteX62" fmla="*/ 130373 w 804399"/>
              <a:gd name="connsiteY62" fmla="*/ 262130 h 1111312"/>
              <a:gd name="connsiteX63" fmla="*/ 130098 w 804399"/>
              <a:gd name="connsiteY63" fmla="*/ 262148 h 1111312"/>
              <a:gd name="connsiteX64" fmla="*/ 108383 w 804399"/>
              <a:gd name="connsiteY64" fmla="*/ 290784 h 1111312"/>
              <a:gd name="connsiteX65" fmla="*/ 112547 w 804399"/>
              <a:gd name="connsiteY65" fmla="*/ 310665 h 1111312"/>
              <a:gd name="connsiteX66" fmla="*/ 294083 w 804399"/>
              <a:gd name="connsiteY66" fmla="*/ 304424 h 1111312"/>
              <a:gd name="connsiteX67" fmla="*/ 324948 w 804399"/>
              <a:gd name="connsiteY67" fmla="*/ 330151 h 1111312"/>
              <a:gd name="connsiteX68" fmla="*/ 325219 w 804399"/>
              <a:gd name="connsiteY68" fmla="*/ 330147 h 1111312"/>
              <a:gd name="connsiteX69" fmla="*/ 325490 w 804399"/>
              <a:gd name="connsiteY69" fmla="*/ 330142 h 1111312"/>
              <a:gd name="connsiteX70" fmla="*/ 348607 w 804399"/>
              <a:gd name="connsiteY70" fmla="*/ 303059 h 1111312"/>
              <a:gd name="connsiteX71" fmla="*/ 345133 w 804399"/>
              <a:gd name="connsiteY71" fmla="*/ 277332 h 1111312"/>
              <a:gd name="connsiteX72" fmla="*/ 314019 w 804399"/>
              <a:gd name="connsiteY72" fmla="*/ 251771 h 1111312"/>
              <a:gd name="connsiteX73" fmla="*/ 313744 w 804399"/>
              <a:gd name="connsiteY73" fmla="*/ 251789 h 1111312"/>
              <a:gd name="connsiteX74" fmla="*/ 313468 w 804399"/>
              <a:gd name="connsiteY74" fmla="*/ 251808 h 1111312"/>
              <a:gd name="connsiteX75" fmla="*/ 290347 w 804399"/>
              <a:gd name="connsiteY75" fmla="*/ 280678 h 1111312"/>
              <a:gd name="connsiteX76" fmla="*/ 294088 w 804399"/>
              <a:gd name="connsiteY76" fmla="*/ 304429 h 1111312"/>
              <a:gd name="connsiteX77" fmla="*/ 376273 w 804399"/>
              <a:gd name="connsiteY77" fmla="*/ 163234 h 1111312"/>
              <a:gd name="connsiteX78" fmla="*/ 397051 w 804399"/>
              <a:gd name="connsiteY78" fmla="*/ 180280 h 1111312"/>
              <a:gd name="connsiteX79" fmla="*/ 397235 w 804399"/>
              <a:gd name="connsiteY79" fmla="*/ 180270 h 1111312"/>
              <a:gd name="connsiteX80" fmla="*/ 397418 w 804399"/>
              <a:gd name="connsiteY80" fmla="*/ 180261 h 1111312"/>
              <a:gd name="connsiteX81" fmla="*/ 413623 w 804399"/>
              <a:gd name="connsiteY81" fmla="*/ 160959 h 1111312"/>
              <a:gd name="connsiteX82" fmla="*/ 411656 w 804399"/>
              <a:gd name="connsiteY82" fmla="*/ 144244 h 1111312"/>
              <a:gd name="connsiteX83" fmla="*/ 390608 w 804399"/>
              <a:gd name="connsiteY83" fmla="*/ 127254 h 1111312"/>
              <a:gd name="connsiteX84" fmla="*/ 390419 w 804399"/>
              <a:gd name="connsiteY84" fmla="*/ 127272 h 1111312"/>
              <a:gd name="connsiteX85" fmla="*/ 390231 w 804399"/>
              <a:gd name="connsiteY85" fmla="*/ 127291 h 1111312"/>
              <a:gd name="connsiteX86" fmla="*/ 374113 w 804399"/>
              <a:gd name="connsiteY86" fmla="*/ 147723 h 1111312"/>
              <a:gd name="connsiteX87" fmla="*/ 376273 w 804399"/>
              <a:gd name="connsiteY87" fmla="*/ 163234 h 1111312"/>
              <a:gd name="connsiteX88" fmla="*/ 189415 w 804399"/>
              <a:gd name="connsiteY88" fmla="*/ 177127 h 1111312"/>
              <a:gd name="connsiteX89" fmla="*/ 210983 w 804399"/>
              <a:gd name="connsiteY89" fmla="*/ 193901 h 1111312"/>
              <a:gd name="connsiteX90" fmla="*/ 211167 w 804399"/>
              <a:gd name="connsiteY90" fmla="*/ 193888 h 1111312"/>
              <a:gd name="connsiteX91" fmla="*/ 211350 w 804399"/>
              <a:gd name="connsiteY91" fmla="*/ 193874 h 1111312"/>
              <a:gd name="connsiteX92" fmla="*/ 226719 w 804399"/>
              <a:gd name="connsiteY92" fmla="*/ 174645 h 1111312"/>
              <a:gd name="connsiteX93" fmla="*/ 224421 w 804399"/>
              <a:gd name="connsiteY93" fmla="*/ 160490 h 1111312"/>
              <a:gd name="connsiteX94" fmla="*/ 202573 w 804399"/>
              <a:gd name="connsiteY94" fmla="*/ 143775 h 1111312"/>
              <a:gd name="connsiteX95" fmla="*/ 202384 w 804399"/>
              <a:gd name="connsiteY95" fmla="*/ 143794 h 1111312"/>
              <a:gd name="connsiteX96" fmla="*/ 202196 w 804399"/>
              <a:gd name="connsiteY96" fmla="*/ 143812 h 1111312"/>
              <a:gd name="connsiteX97" fmla="*/ 186988 w 804399"/>
              <a:gd name="connsiteY97" fmla="*/ 164217 h 1111312"/>
              <a:gd name="connsiteX98" fmla="*/ 189410 w 804399"/>
              <a:gd name="connsiteY98" fmla="*/ 177127 h 1111312"/>
              <a:gd name="connsiteX99" fmla="*/ 2975 w 804399"/>
              <a:gd name="connsiteY99" fmla="*/ 192008 h 1111312"/>
              <a:gd name="connsiteX100" fmla="*/ 25411 w 804399"/>
              <a:gd name="connsiteY100" fmla="*/ 208438 h 1111312"/>
              <a:gd name="connsiteX101" fmla="*/ 25595 w 804399"/>
              <a:gd name="connsiteY101" fmla="*/ 208424 h 1111312"/>
              <a:gd name="connsiteX102" fmla="*/ 25779 w 804399"/>
              <a:gd name="connsiteY102" fmla="*/ 208410 h 1111312"/>
              <a:gd name="connsiteX103" fmla="*/ 40200 w 804399"/>
              <a:gd name="connsiteY103" fmla="*/ 189260 h 1111312"/>
              <a:gd name="connsiteX104" fmla="*/ 37746 w 804399"/>
              <a:gd name="connsiteY104" fmla="*/ 177816 h 1111312"/>
              <a:gd name="connsiteX105" fmla="*/ 15048 w 804399"/>
              <a:gd name="connsiteY105" fmla="*/ 161409 h 1111312"/>
              <a:gd name="connsiteX106" fmla="*/ 14859 w 804399"/>
              <a:gd name="connsiteY106" fmla="*/ 161428 h 1111312"/>
              <a:gd name="connsiteX107" fmla="*/ 14671 w 804399"/>
              <a:gd name="connsiteY107" fmla="*/ 161446 h 1111312"/>
              <a:gd name="connsiteX108" fmla="*/ 470 w 804399"/>
              <a:gd name="connsiteY108" fmla="*/ 181649 h 1111312"/>
              <a:gd name="connsiteX109" fmla="*/ 2975 w 804399"/>
              <a:gd name="connsiteY109" fmla="*/ 192003 h 1111312"/>
              <a:gd name="connsiteX110" fmla="*/ 86305 w 804399"/>
              <a:gd name="connsiteY110" fmla="*/ 46226 h 1111312"/>
              <a:gd name="connsiteX111" fmla="*/ 86208 w 804399"/>
              <a:gd name="connsiteY111" fmla="*/ 46240 h 1111312"/>
              <a:gd name="connsiteX112" fmla="*/ 86112 w 804399"/>
              <a:gd name="connsiteY112" fmla="*/ 46254 h 1111312"/>
              <a:gd name="connsiteX113" fmla="*/ 78759 w 804399"/>
              <a:gd name="connsiteY113" fmla="*/ 56985 h 1111312"/>
              <a:gd name="connsiteX114" fmla="*/ 79765 w 804399"/>
              <a:gd name="connsiteY114" fmla="*/ 61346 h 1111312"/>
              <a:gd name="connsiteX115" fmla="*/ 91176 w 804399"/>
              <a:gd name="connsiteY115" fmla="*/ 69504 h 1111312"/>
              <a:gd name="connsiteX116" fmla="*/ 91273 w 804399"/>
              <a:gd name="connsiteY116" fmla="*/ 69495 h 1111312"/>
              <a:gd name="connsiteX117" fmla="*/ 91369 w 804399"/>
              <a:gd name="connsiteY117" fmla="*/ 69485 h 1111312"/>
              <a:gd name="connsiteX118" fmla="*/ 98902 w 804399"/>
              <a:gd name="connsiteY118" fmla="*/ 59264 h 1111312"/>
              <a:gd name="connsiteX119" fmla="*/ 97914 w 804399"/>
              <a:gd name="connsiteY119" fmla="*/ 54407 h 1111312"/>
              <a:gd name="connsiteX120" fmla="*/ 86305 w 804399"/>
              <a:gd name="connsiteY120" fmla="*/ 46226 h 1111312"/>
              <a:gd name="connsiteX121" fmla="*/ 278421 w 804399"/>
              <a:gd name="connsiteY121" fmla="*/ 22379 h 1111312"/>
              <a:gd name="connsiteX122" fmla="*/ 278324 w 804399"/>
              <a:gd name="connsiteY122" fmla="*/ 22393 h 1111312"/>
              <a:gd name="connsiteX123" fmla="*/ 278228 w 804399"/>
              <a:gd name="connsiteY123" fmla="*/ 22407 h 1111312"/>
              <a:gd name="connsiteX124" fmla="*/ 270378 w 804399"/>
              <a:gd name="connsiteY124" fmla="*/ 33202 h 1111312"/>
              <a:gd name="connsiteX125" fmla="*/ 271376 w 804399"/>
              <a:gd name="connsiteY125" fmla="*/ 38818 h 1111312"/>
              <a:gd name="connsiteX126" fmla="*/ 282350 w 804399"/>
              <a:gd name="connsiteY126" fmla="*/ 47159 h 1111312"/>
              <a:gd name="connsiteX127" fmla="*/ 282447 w 804399"/>
              <a:gd name="connsiteY127" fmla="*/ 47150 h 1111312"/>
              <a:gd name="connsiteX128" fmla="*/ 282543 w 804399"/>
              <a:gd name="connsiteY128" fmla="*/ 47141 h 1111312"/>
              <a:gd name="connsiteX129" fmla="*/ 290549 w 804399"/>
              <a:gd name="connsiteY129" fmla="*/ 36874 h 1111312"/>
              <a:gd name="connsiteX130" fmla="*/ 289593 w 804399"/>
              <a:gd name="connsiteY130" fmla="*/ 30693 h 1111312"/>
              <a:gd name="connsiteX131" fmla="*/ 278421 w 804399"/>
              <a:gd name="connsiteY131" fmla="*/ 22384 h 1111312"/>
              <a:gd name="connsiteX132" fmla="*/ 481718 w 804399"/>
              <a:gd name="connsiteY132" fmla="*/ 8537 h 1111312"/>
              <a:gd name="connsiteX133" fmla="*/ 470946 w 804399"/>
              <a:gd name="connsiteY133" fmla="*/ 76 h 1111312"/>
              <a:gd name="connsiteX134" fmla="*/ 470849 w 804399"/>
              <a:gd name="connsiteY134" fmla="*/ 90 h 1111312"/>
              <a:gd name="connsiteX135" fmla="*/ 470753 w 804399"/>
              <a:gd name="connsiteY135" fmla="*/ 103 h 1111312"/>
              <a:gd name="connsiteX136" fmla="*/ 462453 w 804399"/>
              <a:gd name="connsiteY136" fmla="*/ 10899 h 1111312"/>
              <a:gd name="connsiteX137" fmla="*/ 463358 w 804399"/>
              <a:gd name="connsiteY137" fmla="*/ 17797 h 1111312"/>
              <a:gd name="connsiteX138" fmla="*/ 473928 w 804399"/>
              <a:gd name="connsiteY138" fmla="*/ 26272 h 1111312"/>
              <a:gd name="connsiteX139" fmla="*/ 474025 w 804399"/>
              <a:gd name="connsiteY139" fmla="*/ 26262 h 1111312"/>
              <a:gd name="connsiteX140" fmla="*/ 474121 w 804399"/>
              <a:gd name="connsiteY140" fmla="*/ 26253 h 1111312"/>
              <a:gd name="connsiteX141" fmla="*/ 482545 w 804399"/>
              <a:gd name="connsiteY141" fmla="*/ 15995 h 1111312"/>
              <a:gd name="connsiteX142" fmla="*/ 481727 w 804399"/>
              <a:gd name="connsiteY142" fmla="*/ 8541 h 1111312"/>
              <a:gd name="connsiteX143" fmla="*/ 599337 w 804399"/>
              <a:gd name="connsiteY143" fmla="*/ 129028 h 1111312"/>
              <a:gd name="connsiteX144" fmla="*/ 579001 w 804399"/>
              <a:gd name="connsiteY144" fmla="*/ 111830 h 1111312"/>
              <a:gd name="connsiteX145" fmla="*/ 578812 w 804399"/>
              <a:gd name="connsiteY145" fmla="*/ 111849 h 1111312"/>
              <a:gd name="connsiteX146" fmla="*/ 578624 w 804399"/>
              <a:gd name="connsiteY146" fmla="*/ 111867 h 1111312"/>
              <a:gd name="connsiteX147" fmla="*/ 561680 w 804399"/>
              <a:gd name="connsiteY147" fmla="*/ 132328 h 1111312"/>
              <a:gd name="connsiteX148" fmla="*/ 563421 w 804399"/>
              <a:gd name="connsiteY148" fmla="*/ 150361 h 1111312"/>
              <a:gd name="connsiteX149" fmla="*/ 583477 w 804399"/>
              <a:gd name="connsiteY149" fmla="*/ 167609 h 1111312"/>
              <a:gd name="connsiteX150" fmla="*/ 583661 w 804399"/>
              <a:gd name="connsiteY150" fmla="*/ 167600 h 1111312"/>
              <a:gd name="connsiteX151" fmla="*/ 583845 w 804399"/>
              <a:gd name="connsiteY151" fmla="*/ 167591 h 1111312"/>
              <a:gd name="connsiteX152" fmla="*/ 600812 w 804399"/>
              <a:gd name="connsiteY152" fmla="*/ 148256 h 1111312"/>
              <a:gd name="connsiteX153" fmla="*/ 599337 w 804399"/>
              <a:gd name="connsiteY153" fmla="*/ 129037 h 1111312"/>
              <a:gd name="connsiteX154" fmla="*/ 527859 w 804399"/>
              <a:gd name="connsiteY154" fmla="*/ 267975 h 1111312"/>
              <a:gd name="connsiteX155" fmla="*/ 497840 w 804399"/>
              <a:gd name="connsiteY155" fmla="*/ 242138 h 1111312"/>
              <a:gd name="connsiteX156" fmla="*/ 497564 w 804399"/>
              <a:gd name="connsiteY156" fmla="*/ 242152 h 1111312"/>
              <a:gd name="connsiteX157" fmla="*/ 497289 w 804399"/>
              <a:gd name="connsiteY157" fmla="*/ 242166 h 1111312"/>
              <a:gd name="connsiteX158" fmla="*/ 472908 w 804399"/>
              <a:gd name="connsiteY158" fmla="*/ 271091 h 1111312"/>
              <a:gd name="connsiteX159" fmla="*/ 476029 w 804399"/>
              <a:gd name="connsiteY159" fmla="*/ 298735 h 1111312"/>
              <a:gd name="connsiteX160" fmla="*/ 505800 w 804399"/>
              <a:gd name="connsiteY160" fmla="*/ 324715 h 1111312"/>
              <a:gd name="connsiteX161" fmla="*/ 506071 w 804399"/>
              <a:gd name="connsiteY161" fmla="*/ 324710 h 1111312"/>
              <a:gd name="connsiteX162" fmla="*/ 506342 w 804399"/>
              <a:gd name="connsiteY162" fmla="*/ 324705 h 1111312"/>
              <a:gd name="connsiteX163" fmla="*/ 530608 w 804399"/>
              <a:gd name="connsiteY163" fmla="*/ 297531 h 1111312"/>
              <a:gd name="connsiteX164" fmla="*/ 527859 w 804399"/>
              <a:gd name="connsiteY164" fmla="*/ 267975 h 1111312"/>
              <a:gd name="connsiteX165" fmla="*/ 638911 w 804399"/>
              <a:gd name="connsiteY165" fmla="*/ 399795 h 1111312"/>
              <a:gd name="connsiteX166" fmla="*/ 600596 w 804399"/>
              <a:gd name="connsiteY166" fmla="*/ 364936 h 1111312"/>
              <a:gd name="connsiteX167" fmla="*/ 600238 w 804399"/>
              <a:gd name="connsiteY167" fmla="*/ 364946 h 1111312"/>
              <a:gd name="connsiteX168" fmla="*/ 599879 w 804399"/>
              <a:gd name="connsiteY168" fmla="*/ 364955 h 1111312"/>
              <a:gd name="connsiteX169" fmla="*/ 567535 w 804399"/>
              <a:gd name="connsiteY169" fmla="*/ 401339 h 1111312"/>
              <a:gd name="connsiteX170" fmla="*/ 571900 w 804399"/>
              <a:gd name="connsiteY170" fmla="*/ 446819 h 1111312"/>
              <a:gd name="connsiteX171" fmla="*/ 610004 w 804399"/>
              <a:gd name="connsiteY171" fmla="*/ 481907 h 1111312"/>
              <a:gd name="connsiteX172" fmla="*/ 610353 w 804399"/>
              <a:gd name="connsiteY172" fmla="*/ 481912 h 1111312"/>
              <a:gd name="connsiteX173" fmla="*/ 610702 w 804399"/>
              <a:gd name="connsiteY173" fmla="*/ 481917 h 1111312"/>
              <a:gd name="connsiteX174" fmla="*/ 642606 w 804399"/>
              <a:gd name="connsiteY174" fmla="*/ 448028 h 1111312"/>
              <a:gd name="connsiteX175" fmla="*/ 638916 w 804399"/>
              <a:gd name="connsiteY175" fmla="*/ 399795 h 1111312"/>
              <a:gd name="connsiteX176" fmla="*/ 524583 w 804399"/>
              <a:gd name="connsiteY176" fmla="*/ 495138 h 1111312"/>
              <a:gd name="connsiteX177" fmla="*/ 524146 w 804399"/>
              <a:gd name="connsiteY177" fmla="*/ 495129 h 1111312"/>
              <a:gd name="connsiteX178" fmla="*/ 523709 w 804399"/>
              <a:gd name="connsiteY178" fmla="*/ 495120 h 1111312"/>
              <a:gd name="connsiteX179" fmla="*/ 485795 w 804399"/>
              <a:gd name="connsiteY179" fmla="*/ 537479 h 1111312"/>
              <a:gd name="connsiteX180" fmla="*/ 492100 w 804399"/>
              <a:gd name="connsiteY180" fmla="*/ 585891 h 1111312"/>
              <a:gd name="connsiteX181" fmla="*/ 539854 w 804399"/>
              <a:gd name="connsiteY181" fmla="*/ 630060 h 1111312"/>
              <a:gd name="connsiteX182" fmla="*/ 540282 w 804399"/>
              <a:gd name="connsiteY182" fmla="*/ 630083 h 1111312"/>
              <a:gd name="connsiteX183" fmla="*/ 540705 w 804399"/>
              <a:gd name="connsiteY183" fmla="*/ 630106 h 1111312"/>
              <a:gd name="connsiteX184" fmla="*/ 577939 w 804399"/>
              <a:gd name="connsiteY184" fmla="*/ 590675 h 1111312"/>
              <a:gd name="connsiteX185" fmla="*/ 572323 w 804399"/>
              <a:gd name="connsiteY185" fmla="*/ 538904 h 1111312"/>
              <a:gd name="connsiteX186" fmla="*/ 524583 w 804399"/>
              <a:gd name="connsiteY186" fmla="*/ 495129 h 1111312"/>
              <a:gd name="connsiteX187" fmla="*/ 740440 w 804399"/>
              <a:gd name="connsiteY187" fmla="*/ 1034578 h 1111312"/>
              <a:gd name="connsiteX188" fmla="*/ 700710 w 804399"/>
              <a:gd name="connsiteY188" fmla="*/ 885634 h 1111312"/>
              <a:gd name="connsiteX189" fmla="*/ 699593 w 804399"/>
              <a:gd name="connsiteY189" fmla="*/ 879352 h 1111312"/>
              <a:gd name="connsiteX190" fmla="*/ 682276 w 804399"/>
              <a:gd name="connsiteY190" fmla="*/ 765253 h 1111312"/>
              <a:gd name="connsiteX191" fmla="*/ 672226 w 804399"/>
              <a:gd name="connsiteY191" fmla="*/ 679046 h 1111312"/>
              <a:gd name="connsiteX192" fmla="*/ 625786 w 804399"/>
              <a:gd name="connsiteY192" fmla="*/ 634826 h 1111312"/>
              <a:gd name="connsiteX193" fmla="*/ 625358 w 804399"/>
              <a:gd name="connsiteY193" fmla="*/ 634803 h 1111312"/>
              <a:gd name="connsiteX194" fmla="*/ 624931 w 804399"/>
              <a:gd name="connsiteY194" fmla="*/ 634780 h 1111312"/>
              <a:gd name="connsiteX195" fmla="*/ 587935 w 804399"/>
              <a:gd name="connsiteY195" fmla="*/ 674377 h 1111312"/>
              <a:gd name="connsiteX196" fmla="*/ 593556 w 804399"/>
              <a:gd name="connsiteY196" fmla="*/ 716966 h 1111312"/>
              <a:gd name="connsiteX197" fmla="*/ 558384 w 804399"/>
              <a:gd name="connsiteY197" fmla="*/ 753451 h 1111312"/>
              <a:gd name="connsiteX198" fmla="*/ 557971 w 804399"/>
              <a:gd name="connsiteY198" fmla="*/ 753410 h 1111312"/>
              <a:gd name="connsiteX199" fmla="*/ 557557 w 804399"/>
              <a:gd name="connsiteY199" fmla="*/ 753369 h 1111312"/>
              <a:gd name="connsiteX200" fmla="*/ 509844 w 804399"/>
              <a:gd name="connsiteY200" fmla="*/ 708358 h 1111312"/>
              <a:gd name="connsiteX201" fmla="*/ 503796 w 804399"/>
              <a:gd name="connsiteY201" fmla="*/ 669207 h 1111312"/>
              <a:gd name="connsiteX202" fmla="*/ 455789 w 804399"/>
              <a:gd name="connsiteY202" fmla="*/ 625299 h 1111312"/>
              <a:gd name="connsiteX203" fmla="*/ 455366 w 804399"/>
              <a:gd name="connsiteY203" fmla="*/ 625276 h 1111312"/>
              <a:gd name="connsiteX204" fmla="*/ 454943 w 804399"/>
              <a:gd name="connsiteY204" fmla="*/ 625253 h 1111312"/>
              <a:gd name="connsiteX205" fmla="*/ 419901 w 804399"/>
              <a:gd name="connsiteY205" fmla="*/ 664533 h 1111312"/>
              <a:gd name="connsiteX206" fmla="*/ 426339 w 804399"/>
              <a:gd name="connsiteY206" fmla="*/ 701060 h 1111312"/>
              <a:gd name="connsiteX207" fmla="*/ 393075 w 804399"/>
              <a:gd name="connsiteY207" fmla="*/ 736902 h 1111312"/>
              <a:gd name="connsiteX208" fmla="*/ 392662 w 804399"/>
              <a:gd name="connsiteY208" fmla="*/ 736861 h 1111312"/>
              <a:gd name="connsiteX209" fmla="*/ 392248 w 804399"/>
              <a:gd name="connsiteY209" fmla="*/ 736819 h 1111312"/>
              <a:gd name="connsiteX210" fmla="*/ 342743 w 804399"/>
              <a:gd name="connsiteY210" fmla="*/ 692016 h 1111312"/>
              <a:gd name="connsiteX211" fmla="*/ 336010 w 804399"/>
              <a:gd name="connsiteY211" fmla="*/ 658673 h 1111312"/>
              <a:gd name="connsiteX212" fmla="*/ 286284 w 804399"/>
              <a:gd name="connsiteY212" fmla="*/ 615345 h 1111312"/>
              <a:gd name="connsiteX213" fmla="*/ 285861 w 804399"/>
              <a:gd name="connsiteY213" fmla="*/ 615322 h 1111312"/>
              <a:gd name="connsiteX214" fmla="*/ 285439 w 804399"/>
              <a:gd name="connsiteY214" fmla="*/ 615299 h 1111312"/>
              <a:gd name="connsiteX215" fmla="*/ 252561 w 804399"/>
              <a:gd name="connsiteY215" fmla="*/ 654013 h 1111312"/>
              <a:gd name="connsiteX216" fmla="*/ 259450 w 804399"/>
              <a:gd name="connsiteY216" fmla="*/ 684244 h 1111312"/>
              <a:gd name="connsiteX217" fmla="*/ 228240 w 804399"/>
              <a:gd name="connsiteY217" fmla="*/ 719448 h 1111312"/>
              <a:gd name="connsiteX218" fmla="*/ 227831 w 804399"/>
              <a:gd name="connsiteY218" fmla="*/ 719402 h 1111312"/>
              <a:gd name="connsiteX219" fmla="*/ 227417 w 804399"/>
              <a:gd name="connsiteY219" fmla="*/ 719356 h 1111312"/>
              <a:gd name="connsiteX220" fmla="*/ 175959 w 804399"/>
              <a:gd name="connsiteY220" fmla="*/ 674901 h 1111312"/>
              <a:gd name="connsiteX221" fmla="*/ 172452 w 804399"/>
              <a:gd name="connsiteY221" fmla="*/ 661339 h 1111312"/>
              <a:gd name="connsiteX222" fmla="*/ 169015 w 804399"/>
              <a:gd name="connsiteY222" fmla="*/ 647786 h 1111312"/>
              <a:gd name="connsiteX223" fmla="*/ 117400 w 804399"/>
              <a:gd name="connsiteY223" fmla="*/ 604917 h 1111312"/>
              <a:gd name="connsiteX224" fmla="*/ 116977 w 804399"/>
              <a:gd name="connsiteY224" fmla="*/ 604889 h 1111312"/>
              <a:gd name="connsiteX225" fmla="*/ 116554 w 804399"/>
              <a:gd name="connsiteY225" fmla="*/ 604862 h 1111312"/>
              <a:gd name="connsiteX226" fmla="*/ 85992 w 804399"/>
              <a:gd name="connsiteY226" fmla="*/ 642745 h 1111312"/>
              <a:gd name="connsiteX227" fmla="*/ 89209 w 804399"/>
              <a:gd name="connsiteY227" fmla="*/ 654110 h 1111312"/>
              <a:gd name="connsiteX228" fmla="*/ 104449 w 804399"/>
              <a:gd name="connsiteY228" fmla="*/ 705761 h 1111312"/>
              <a:gd name="connsiteX229" fmla="*/ 130075 w 804399"/>
              <a:gd name="connsiteY229" fmla="*/ 782919 h 1111312"/>
              <a:gd name="connsiteX230" fmla="*/ 134473 w 804399"/>
              <a:gd name="connsiteY230" fmla="*/ 794928 h 1111312"/>
              <a:gd name="connsiteX231" fmla="*/ 199622 w 804399"/>
              <a:gd name="connsiteY231" fmla="*/ 927460 h 1111312"/>
              <a:gd name="connsiteX232" fmla="*/ 256251 w 804399"/>
              <a:gd name="connsiteY232" fmla="*/ 974452 h 1111312"/>
              <a:gd name="connsiteX233" fmla="*/ 334107 w 804399"/>
              <a:gd name="connsiteY233" fmla="*/ 995610 h 1111312"/>
              <a:gd name="connsiteX234" fmla="*/ 412175 w 804399"/>
              <a:gd name="connsiteY234" fmla="*/ 1016277 h 1111312"/>
              <a:gd name="connsiteX235" fmla="*/ 490312 w 804399"/>
              <a:gd name="connsiteY235" fmla="*/ 1036319 h 1111312"/>
              <a:gd name="connsiteX236" fmla="*/ 568729 w 804399"/>
              <a:gd name="connsiteY236" fmla="*/ 1055870 h 1111312"/>
              <a:gd name="connsiteX237" fmla="*/ 647147 w 804399"/>
              <a:gd name="connsiteY237" fmla="*/ 1074933 h 1111312"/>
              <a:gd name="connsiteX238" fmla="*/ 725633 w 804399"/>
              <a:gd name="connsiteY238" fmla="*/ 1093435 h 1111312"/>
              <a:gd name="connsiteX239" fmla="*/ 804399 w 804399"/>
              <a:gd name="connsiteY239" fmla="*/ 1111313 h 1111312"/>
              <a:gd name="connsiteX240" fmla="*/ 740436 w 804399"/>
              <a:gd name="connsiteY240" fmla="*/ 1034573 h 111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804399" h="1111312">
                <a:moveTo>
                  <a:pt x="141311" y="530682"/>
                </a:moveTo>
                <a:cubicBezTo>
                  <a:pt x="136486" y="509270"/>
                  <a:pt x="153012" y="488962"/>
                  <a:pt x="174957" y="489330"/>
                </a:cubicBezTo>
                <a:cubicBezTo>
                  <a:pt x="175104" y="489330"/>
                  <a:pt x="175246" y="489334"/>
                  <a:pt x="175393" y="489339"/>
                </a:cubicBezTo>
                <a:cubicBezTo>
                  <a:pt x="175540" y="489343"/>
                  <a:pt x="175683" y="489343"/>
                  <a:pt x="175825" y="489348"/>
                </a:cubicBezTo>
                <a:cubicBezTo>
                  <a:pt x="200863" y="489771"/>
                  <a:pt x="222196" y="507657"/>
                  <a:pt x="227063" y="532221"/>
                </a:cubicBezTo>
                <a:cubicBezTo>
                  <a:pt x="229715" y="545604"/>
                  <a:pt x="232376" y="558831"/>
                  <a:pt x="235042" y="571883"/>
                </a:cubicBezTo>
                <a:cubicBezTo>
                  <a:pt x="239256" y="592513"/>
                  <a:pt x="222771" y="611484"/>
                  <a:pt x="201755" y="610193"/>
                </a:cubicBezTo>
                <a:cubicBezTo>
                  <a:pt x="201612" y="610184"/>
                  <a:pt x="201474" y="610175"/>
                  <a:pt x="201332" y="610165"/>
                </a:cubicBezTo>
                <a:cubicBezTo>
                  <a:pt x="201189" y="610156"/>
                  <a:pt x="201051" y="610147"/>
                  <a:pt x="200909" y="610138"/>
                </a:cubicBezTo>
                <a:cubicBezTo>
                  <a:pt x="176051" y="608612"/>
                  <a:pt x="155140" y="590937"/>
                  <a:pt x="149524" y="566671"/>
                </a:cubicBezTo>
                <a:cubicBezTo>
                  <a:pt x="146780" y="554819"/>
                  <a:pt x="144041" y="542819"/>
                  <a:pt x="141307" y="530682"/>
                </a:cubicBezTo>
                <a:close/>
                <a:moveTo>
                  <a:pt x="320564" y="576322"/>
                </a:moveTo>
                <a:cubicBezTo>
                  <a:pt x="324930" y="600680"/>
                  <a:pt x="345431" y="618861"/>
                  <a:pt x="370133" y="620322"/>
                </a:cubicBezTo>
                <a:cubicBezTo>
                  <a:pt x="370276" y="620331"/>
                  <a:pt x="370418" y="620340"/>
                  <a:pt x="370556" y="620345"/>
                </a:cubicBezTo>
                <a:cubicBezTo>
                  <a:pt x="370694" y="620349"/>
                  <a:pt x="370837" y="620363"/>
                  <a:pt x="370979" y="620368"/>
                </a:cubicBezTo>
                <a:cubicBezTo>
                  <a:pt x="392501" y="621645"/>
                  <a:pt x="409671" y="602729"/>
                  <a:pt x="406353" y="581428"/>
                </a:cubicBezTo>
                <a:cubicBezTo>
                  <a:pt x="404013" y="566391"/>
                  <a:pt x="401692" y="551128"/>
                  <a:pt x="399385" y="535673"/>
                </a:cubicBezTo>
                <a:cubicBezTo>
                  <a:pt x="395713" y="511072"/>
                  <a:pt x="374807" y="492689"/>
                  <a:pt x="349940" y="492271"/>
                </a:cubicBezTo>
                <a:cubicBezTo>
                  <a:pt x="349793" y="492271"/>
                  <a:pt x="349650" y="492266"/>
                  <a:pt x="349503" y="492262"/>
                </a:cubicBezTo>
                <a:cubicBezTo>
                  <a:pt x="349356" y="492257"/>
                  <a:pt x="349214" y="492257"/>
                  <a:pt x="349067" y="492252"/>
                </a:cubicBezTo>
                <a:cubicBezTo>
                  <a:pt x="326612" y="491875"/>
                  <a:pt x="309341" y="512060"/>
                  <a:pt x="313155" y="534189"/>
                </a:cubicBezTo>
                <a:cubicBezTo>
                  <a:pt x="315610" y="548408"/>
                  <a:pt x="318073" y="562457"/>
                  <a:pt x="320559" y="576313"/>
                </a:cubicBezTo>
                <a:close/>
                <a:moveTo>
                  <a:pt x="395157" y="444916"/>
                </a:moveTo>
                <a:cubicBezTo>
                  <a:pt x="397919" y="464660"/>
                  <a:pt x="414639" y="479430"/>
                  <a:pt x="434575" y="479743"/>
                </a:cubicBezTo>
                <a:cubicBezTo>
                  <a:pt x="434690" y="479743"/>
                  <a:pt x="434809" y="479743"/>
                  <a:pt x="434924" y="479747"/>
                </a:cubicBezTo>
                <a:cubicBezTo>
                  <a:pt x="435039" y="479752"/>
                  <a:pt x="435159" y="479747"/>
                  <a:pt x="435274" y="479752"/>
                </a:cubicBezTo>
                <a:cubicBezTo>
                  <a:pt x="453537" y="480037"/>
                  <a:pt x="467880" y="464209"/>
                  <a:pt x="465739" y="446070"/>
                </a:cubicBezTo>
                <a:cubicBezTo>
                  <a:pt x="464048" y="431759"/>
                  <a:pt x="462370" y="417310"/>
                  <a:pt x="460693" y="402750"/>
                </a:cubicBezTo>
                <a:cubicBezTo>
                  <a:pt x="458390" y="382727"/>
                  <a:pt x="441220" y="367689"/>
                  <a:pt x="421068" y="368135"/>
                </a:cubicBezTo>
                <a:cubicBezTo>
                  <a:pt x="420949" y="368135"/>
                  <a:pt x="420829" y="368140"/>
                  <a:pt x="420710" y="368144"/>
                </a:cubicBezTo>
                <a:cubicBezTo>
                  <a:pt x="420590" y="368149"/>
                  <a:pt x="420471" y="368149"/>
                  <a:pt x="420351" y="368154"/>
                </a:cubicBezTo>
                <a:cubicBezTo>
                  <a:pt x="401352" y="368576"/>
                  <a:pt x="386977" y="385493"/>
                  <a:pt x="389546" y="404322"/>
                </a:cubicBezTo>
                <a:cubicBezTo>
                  <a:pt x="391407" y="417962"/>
                  <a:pt x="393278" y="431501"/>
                  <a:pt x="395157" y="444912"/>
                </a:cubicBezTo>
                <a:close/>
                <a:moveTo>
                  <a:pt x="218731" y="443041"/>
                </a:moveTo>
                <a:cubicBezTo>
                  <a:pt x="222449" y="462812"/>
                  <a:pt x="239545" y="477220"/>
                  <a:pt x="259661" y="477555"/>
                </a:cubicBezTo>
                <a:cubicBezTo>
                  <a:pt x="259776" y="477555"/>
                  <a:pt x="259895" y="477555"/>
                  <a:pt x="260010" y="477560"/>
                </a:cubicBezTo>
                <a:cubicBezTo>
                  <a:pt x="260125" y="477564"/>
                  <a:pt x="260245" y="477560"/>
                  <a:pt x="260360" y="477564"/>
                </a:cubicBezTo>
                <a:cubicBezTo>
                  <a:pt x="278283" y="477868"/>
                  <a:pt x="292116" y="461907"/>
                  <a:pt x="289225" y="444213"/>
                </a:cubicBezTo>
                <a:cubicBezTo>
                  <a:pt x="287153" y="431543"/>
                  <a:pt x="285085" y="418762"/>
                  <a:pt x="283021" y="405889"/>
                </a:cubicBezTo>
                <a:cubicBezTo>
                  <a:pt x="279800" y="385815"/>
                  <a:pt x="262239" y="371150"/>
                  <a:pt x="241917" y="371646"/>
                </a:cubicBezTo>
                <a:cubicBezTo>
                  <a:pt x="241797" y="371646"/>
                  <a:pt x="241678" y="371651"/>
                  <a:pt x="241558" y="371655"/>
                </a:cubicBezTo>
                <a:cubicBezTo>
                  <a:pt x="241439" y="371660"/>
                  <a:pt x="241319" y="371660"/>
                  <a:pt x="241200" y="371665"/>
                </a:cubicBezTo>
                <a:cubicBezTo>
                  <a:pt x="222541" y="372124"/>
                  <a:pt x="208731" y="389207"/>
                  <a:pt x="212123" y="407562"/>
                </a:cubicBezTo>
                <a:cubicBezTo>
                  <a:pt x="214324" y="419470"/>
                  <a:pt x="216525" y="431299"/>
                  <a:pt x="218736" y="443032"/>
                </a:cubicBezTo>
                <a:close/>
                <a:moveTo>
                  <a:pt x="42802" y="441309"/>
                </a:moveTo>
                <a:cubicBezTo>
                  <a:pt x="47590" y="461020"/>
                  <a:pt x="65063" y="475014"/>
                  <a:pt x="85349" y="475368"/>
                </a:cubicBezTo>
                <a:cubicBezTo>
                  <a:pt x="85464" y="475368"/>
                  <a:pt x="85579" y="475368"/>
                  <a:pt x="85698" y="475372"/>
                </a:cubicBezTo>
                <a:cubicBezTo>
                  <a:pt x="85818" y="475377"/>
                  <a:pt x="85928" y="475372"/>
                  <a:pt x="86043" y="475377"/>
                </a:cubicBezTo>
                <a:cubicBezTo>
                  <a:pt x="103580" y="475685"/>
                  <a:pt x="116834" y="459604"/>
                  <a:pt x="113153" y="442458"/>
                </a:cubicBezTo>
                <a:cubicBezTo>
                  <a:pt x="110796" y="431469"/>
                  <a:pt x="108433" y="420384"/>
                  <a:pt x="106076" y="409221"/>
                </a:cubicBezTo>
                <a:cubicBezTo>
                  <a:pt x="101834" y="389165"/>
                  <a:pt x="83874" y="374955"/>
                  <a:pt x="63381" y="375497"/>
                </a:cubicBezTo>
                <a:cubicBezTo>
                  <a:pt x="63262" y="375497"/>
                  <a:pt x="63142" y="375502"/>
                  <a:pt x="63023" y="375507"/>
                </a:cubicBezTo>
                <a:cubicBezTo>
                  <a:pt x="62903" y="375511"/>
                  <a:pt x="62784" y="375511"/>
                  <a:pt x="62664" y="375516"/>
                </a:cubicBezTo>
                <a:cubicBezTo>
                  <a:pt x="44392" y="375998"/>
                  <a:pt x="31220" y="393237"/>
                  <a:pt x="35490" y="411009"/>
                </a:cubicBezTo>
                <a:cubicBezTo>
                  <a:pt x="37930" y="421175"/>
                  <a:pt x="40370" y="431281"/>
                  <a:pt x="42806" y="441309"/>
                </a:cubicBezTo>
                <a:close/>
                <a:moveTo>
                  <a:pt x="112551" y="310675"/>
                </a:moveTo>
                <a:cubicBezTo>
                  <a:pt x="115708" y="325749"/>
                  <a:pt x="129188" y="336415"/>
                  <a:pt x="144584" y="336020"/>
                </a:cubicBezTo>
                <a:lnTo>
                  <a:pt x="144850" y="336011"/>
                </a:lnTo>
                <a:cubicBezTo>
                  <a:pt x="144937" y="336011"/>
                  <a:pt x="145029" y="336006"/>
                  <a:pt x="145117" y="336002"/>
                </a:cubicBezTo>
                <a:cubicBezTo>
                  <a:pt x="159079" y="335643"/>
                  <a:pt x="169437" y="322927"/>
                  <a:pt x="166933" y="309186"/>
                </a:cubicBezTo>
                <a:cubicBezTo>
                  <a:pt x="165499" y="301331"/>
                  <a:pt x="164019" y="293229"/>
                  <a:pt x="162934" y="287287"/>
                </a:cubicBezTo>
                <a:cubicBezTo>
                  <a:pt x="160131" y="271914"/>
                  <a:pt x="146243" y="261086"/>
                  <a:pt x="130649" y="262111"/>
                </a:cubicBezTo>
                <a:lnTo>
                  <a:pt x="130373" y="262130"/>
                </a:lnTo>
                <a:cubicBezTo>
                  <a:pt x="130282" y="262134"/>
                  <a:pt x="130190" y="262143"/>
                  <a:pt x="130098" y="262148"/>
                </a:cubicBezTo>
                <a:cubicBezTo>
                  <a:pt x="115658" y="263099"/>
                  <a:pt x="105414" y="276620"/>
                  <a:pt x="108383" y="290784"/>
                </a:cubicBezTo>
                <a:cubicBezTo>
                  <a:pt x="109362" y="295453"/>
                  <a:pt x="110943" y="303004"/>
                  <a:pt x="112547" y="310665"/>
                </a:cubicBezTo>
                <a:close/>
                <a:moveTo>
                  <a:pt x="294083" y="304424"/>
                </a:moveTo>
                <a:cubicBezTo>
                  <a:pt x="296464" y="319526"/>
                  <a:pt x="309663" y="330519"/>
                  <a:pt x="324948" y="330151"/>
                </a:cubicBezTo>
                <a:cubicBezTo>
                  <a:pt x="325040" y="330151"/>
                  <a:pt x="325127" y="330151"/>
                  <a:pt x="325219" y="330147"/>
                </a:cubicBezTo>
                <a:cubicBezTo>
                  <a:pt x="325311" y="330142"/>
                  <a:pt x="325399" y="330147"/>
                  <a:pt x="325490" y="330142"/>
                </a:cubicBezTo>
                <a:cubicBezTo>
                  <a:pt x="339728" y="329802"/>
                  <a:pt x="350514" y="317173"/>
                  <a:pt x="348607" y="303059"/>
                </a:cubicBezTo>
                <a:cubicBezTo>
                  <a:pt x="347329" y="293601"/>
                  <a:pt x="345992" y="283720"/>
                  <a:pt x="345133" y="277332"/>
                </a:cubicBezTo>
                <a:cubicBezTo>
                  <a:pt x="343065" y="261973"/>
                  <a:pt x="329484" y="250806"/>
                  <a:pt x="314019" y="251771"/>
                </a:cubicBezTo>
                <a:cubicBezTo>
                  <a:pt x="313928" y="251775"/>
                  <a:pt x="313836" y="251785"/>
                  <a:pt x="313744" y="251789"/>
                </a:cubicBezTo>
                <a:cubicBezTo>
                  <a:pt x="313652" y="251794"/>
                  <a:pt x="313560" y="251803"/>
                  <a:pt x="313468" y="251808"/>
                </a:cubicBezTo>
                <a:cubicBezTo>
                  <a:pt x="298766" y="252727"/>
                  <a:pt x="288053" y="266128"/>
                  <a:pt x="290347" y="280678"/>
                </a:cubicBezTo>
                <a:cubicBezTo>
                  <a:pt x="291261" y="286483"/>
                  <a:pt x="292695" y="295568"/>
                  <a:pt x="294088" y="304429"/>
                </a:cubicBezTo>
                <a:close/>
                <a:moveTo>
                  <a:pt x="376273" y="163234"/>
                </a:moveTo>
                <a:cubicBezTo>
                  <a:pt x="377684" y="173469"/>
                  <a:pt x="386738" y="180886"/>
                  <a:pt x="397051" y="180280"/>
                </a:cubicBezTo>
                <a:cubicBezTo>
                  <a:pt x="397110" y="180280"/>
                  <a:pt x="397175" y="180270"/>
                  <a:pt x="397235" y="180270"/>
                </a:cubicBezTo>
                <a:cubicBezTo>
                  <a:pt x="397294" y="180270"/>
                  <a:pt x="397359" y="180261"/>
                  <a:pt x="397418" y="180261"/>
                </a:cubicBezTo>
                <a:cubicBezTo>
                  <a:pt x="407364" y="179677"/>
                  <a:pt x="414772" y="170854"/>
                  <a:pt x="413623" y="160959"/>
                </a:cubicBezTo>
                <a:cubicBezTo>
                  <a:pt x="412970" y="155366"/>
                  <a:pt x="412318" y="149791"/>
                  <a:pt x="411656" y="144244"/>
                </a:cubicBezTo>
                <a:cubicBezTo>
                  <a:pt x="410415" y="133807"/>
                  <a:pt x="401072" y="126261"/>
                  <a:pt x="390608" y="127254"/>
                </a:cubicBezTo>
                <a:cubicBezTo>
                  <a:pt x="390543" y="127258"/>
                  <a:pt x="390479" y="127268"/>
                  <a:pt x="390419" y="127272"/>
                </a:cubicBezTo>
                <a:cubicBezTo>
                  <a:pt x="390359" y="127277"/>
                  <a:pt x="390290" y="127286"/>
                  <a:pt x="390231" y="127291"/>
                </a:cubicBezTo>
                <a:cubicBezTo>
                  <a:pt x="380014" y="128260"/>
                  <a:pt x="372684" y="137562"/>
                  <a:pt x="374113" y="147723"/>
                </a:cubicBezTo>
                <a:cubicBezTo>
                  <a:pt x="374840" y="152875"/>
                  <a:pt x="375556" y="158050"/>
                  <a:pt x="376273" y="163234"/>
                </a:cubicBezTo>
                <a:close/>
                <a:moveTo>
                  <a:pt x="189415" y="177127"/>
                </a:moveTo>
                <a:cubicBezTo>
                  <a:pt x="191327" y="187371"/>
                  <a:pt x="200587" y="194563"/>
                  <a:pt x="210983" y="193901"/>
                </a:cubicBezTo>
                <a:cubicBezTo>
                  <a:pt x="211043" y="193901"/>
                  <a:pt x="211107" y="193892"/>
                  <a:pt x="211167" y="193888"/>
                </a:cubicBezTo>
                <a:cubicBezTo>
                  <a:pt x="211226" y="193883"/>
                  <a:pt x="211291" y="193878"/>
                  <a:pt x="211350" y="193874"/>
                </a:cubicBezTo>
                <a:cubicBezTo>
                  <a:pt x="221144" y="193249"/>
                  <a:pt x="228277" y="184333"/>
                  <a:pt x="226719" y="174645"/>
                </a:cubicBezTo>
                <a:cubicBezTo>
                  <a:pt x="225956" y="169911"/>
                  <a:pt x="225193" y="165192"/>
                  <a:pt x="224421" y="160490"/>
                </a:cubicBezTo>
                <a:cubicBezTo>
                  <a:pt x="222702" y="150021"/>
                  <a:pt x="213129" y="142686"/>
                  <a:pt x="202573" y="143775"/>
                </a:cubicBezTo>
                <a:cubicBezTo>
                  <a:pt x="202508" y="143780"/>
                  <a:pt x="202449" y="143789"/>
                  <a:pt x="202384" y="143794"/>
                </a:cubicBezTo>
                <a:cubicBezTo>
                  <a:pt x="202320" y="143798"/>
                  <a:pt x="202260" y="143808"/>
                  <a:pt x="202196" y="143812"/>
                </a:cubicBezTo>
                <a:cubicBezTo>
                  <a:pt x="192131" y="144851"/>
                  <a:pt x="185109" y="154272"/>
                  <a:pt x="186988" y="164217"/>
                </a:cubicBezTo>
                <a:cubicBezTo>
                  <a:pt x="187797" y="168505"/>
                  <a:pt x="188606" y="172811"/>
                  <a:pt x="189410" y="177127"/>
                </a:cubicBezTo>
                <a:close/>
                <a:moveTo>
                  <a:pt x="2975" y="192008"/>
                </a:moveTo>
                <a:cubicBezTo>
                  <a:pt x="5438" y="202224"/>
                  <a:pt x="14928" y="209159"/>
                  <a:pt x="25411" y="208438"/>
                </a:cubicBezTo>
                <a:cubicBezTo>
                  <a:pt x="25471" y="208438"/>
                  <a:pt x="25535" y="208428"/>
                  <a:pt x="25595" y="208424"/>
                </a:cubicBezTo>
                <a:cubicBezTo>
                  <a:pt x="25655" y="208419"/>
                  <a:pt x="25719" y="208415"/>
                  <a:pt x="25779" y="208410"/>
                </a:cubicBezTo>
                <a:cubicBezTo>
                  <a:pt x="35412" y="207748"/>
                  <a:pt x="42213" y="198704"/>
                  <a:pt x="40200" y="189260"/>
                </a:cubicBezTo>
                <a:cubicBezTo>
                  <a:pt x="39387" y="185436"/>
                  <a:pt x="38569" y="181621"/>
                  <a:pt x="37746" y="177816"/>
                </a:cubicBezTo>
                <a:cubicBezTo>
                  <a:pt x="35485" y="167342"/>
                  <a:pt x="25696" y="160256"/>
                  <a:pt x="15048" y="161409"/>
                </a:cubicBezTo>
                <a:cubicBezTo>
                  <a:pt x="14984" y="161414"/>
                  <a:pt x="14924" y="161423"/>
                  <a:pt x="14859" y="161428"/>
                </a:cubicBezTo>
                <a:cubicBezTo>
                  <a:pt x="14795" y="161432"/>
                  <a:pt x="14735" y="161442"/>
                  <a:pt x="14671" y="161446"/>
                </a:cubicBezTo>
                <a:cubicBezTo>
                  <a:pt x="4809" y="162512"/>
                  <a:pt x="-1874" y="172012"/>
                  <a:pt x="470" y="181649"/>
                </a:cubicBezTo>
                <a:cubicBezTo>
                  <a:pt x="1307" y="185091"/>
                  <a:pt x="2143" y="188543"/>
                  <a:pt x="2975" y="192003"/>
                </a:cubicBezTo>
                <a:close/>
                <a:moveTo>
                  <a:pt x="86305" y="46226"/>
                </a:moveTo>
                <a:lnTo>
                  <a:pt x="86208" y="46240"/>
                </a:lnTo>
                <a:lnTo>
                  <a:pt x="86112" y="46254"/>
                </a:lnTo>
                <a:cubicBezTo>
                  <a:pt x="80988" y="46985"/>
                  <a:pt x="77582" y="51943"/>
                  <a:pt x="78759" y="56985"/>
                </a:cubicBezTo>
                <a:cubicBezTo>
                  <a:pt x="79094" y="58433"/>
                  <a:pt x="79434" y="59885"/>
                  <a:pt x="79765" y="61346"/>
                </a:cubicBezTo>
                <a:cubicBezTo>
                  <a:pt x="80960" y="66567"/>
                  <a:pt x="85854" y="70069"/>
                  <a:pt x="91176" y="69504"/>
                </a:cubicBezTo>
                <a:cubicBezTo>
                  <a:pt x="91209" y="69504"/>
                  <a:pt x="91241" y="69499"/>
                  <a:pt x="91273" y="69495"/>
                </a:cubicBezTo>
                <a:cubicBezTo>
                  <a:pt x="91305" y="69490"/>
                  <a:pt x="91337" y="69490"/>
                  <a:pt x="91369" y="69485"/>
                </a:cubicBezTo>
                <a:cubicBezTo>
                  <a:pt x="96397" y="68952"/>
                  <a:pt x="99899" y="64223"/>
                  <a:pt x="98902" y="59264"/>
                </a:cubicBezTo>
                <a:cubicBezTo>
                  <a:pt x="98576" y="57637"/>
                  <a:pt x="98245" y="56015"/>
                  <a:pt x="97914" y="54407"/>
                </a:cubicBezTo>
                <a:cubicBezTo>
                  <a:pt x="96811" y="49039"/>
                  <a:pt x="91732" y="45450"/>
                  <a:pt x="86305" y="46226"/>
                </a:cubicBezTo>
                <a:close/>
                <a:moveTo>
                  <a:pt x="278421" y="22379"/>
                </a:moveTo>
                <a:lnTo>
                  <a:pt x="278324" y="22393"/>
                </a:lnTo>
                <a:lnTo>
                  <a:pt x="278228" y="22407"/>
                </a:lnTo>
                <a:cubicBezTo>
                  <a:pt x="273007" y="23105"/>
                  <a:pt x="269445" y="28023"/>
                  <a:pt x="270378" y="33202"/>
                </a:cubicBezTo>
                <a:cubicBezTo>
                  <a:pt x="270714" y="35059"/>
                  <a:pt x="271045" y="36934"/>
                  <a:pt x="271376" y="38818"/>
                </a:cubicBezTo>
                <a:cubicBezTo>
                  <a:pt x="272290" y="44043"/>
                  <a:pt x="277070" y="47678"/>
                  <a:pt x="282350" y="47159"/>
                </a:cubicBezTo>
                <a:cubicBezTo>
                  <a:pt x="282382" y="47159"/>
                  <a:pt x="282415" y="47155"/>
                  <a:pt x="282447" y="47150"/>
                </a:cubicBezTo>
                <a:cubicBezTo>
                  <a:pt x="282479" y="47145"/>
                  <a:pt x="282511" y="47145"/>
                  <a:pt x="282543" y="47141"/>
                </a:cubicBezTo>
                <a:cubicBezTo>
                  <a:pt x="287658" y="46640"/>
                  <a:pt x="291321" y="41952"/>
                  <a:pt x="290549" y="36874"/>
                </a:cubicBezTo>
                <a:cubicBezTo>
                  <a:pt x="290236" y="34797"/>
                  <a:pt x="289919" y="32738"/>
                  <a:pt x="289593" y="30693"/>
                </a:cubicBezTo>
                <a:cubicBezTo>
                  <a:pt x="288752" y="25348"/>
                  <a:pt x="283784" y="21667"/>
                  <a:pt x="278421" y="22384"/>
                </a:cubicBezTo>
                <a:close/>
                <a:moveTo>
                  <a:pt x="481718" y="8537"/>
                </a:moveTo>
                <a:cubicBezTo>
                  <a:pt x="481116" y="3210"/>
                  <a:pt x="476268" y="-591"/>
                  <a:pt x="470946" y="76"/>
                </a:cubicBezTo>
                <a:lnTo>
                  <a:pt x="470849" y="90"/>
                </a:lnTo>
                <a:lnTo>
                  <a:pt x="470753" y="103"/>
                </a:lnTo>
                <a:cubicBezTo>
                  <a:pt x="465463" y="765"/>
                  <a:pt x="461740" y="5618"/>
                  <a:pt x="462453" y="10899"/>
                </a:cubicBezTo>
                <a:cubicBezTo>
                  <a:pt x="462761" y="13178"/>
                  <a:pt x="463059" y="15476"/>
                  <a:pt x="463358" y="17797"/>
                </a:cubicBezTo>
                <a:cubicBezTo>
                  <a:pt x="464029" y="23009"/>
                  <a:pt x="468694" y="26750"/>
                  <a:pt x="473928" y="26272"/>
                </a:cubicBezTo>
                <a:cubicBezTo>
                  <a:pt x="473961" y="26272"/>
                  <a:pt x="473993" y="26267"/>
                  <a:pt x="474025" y="26262"/>
                </a:cubicBezTo>
                <a:cubicBezTo>
                  <a:pt x="474057" y="26258"/>
                  <a:pt x="474089" y="26258"/>
                  <a:pt x="474121" y="26253"/>
                </a:cubicBezTo>
                <a:cubicBezTo>
                  <a:pt x="479296" y="25775"/>
                  <a:pt x="483097" y="21161"/>
                  <a:pt x="482545" y="15995"/>
                </a:cubicBezTo>
                <a:cubicBezTo>
                  <a:pt x="482279" y="13491"/>
                  <a:pt x="482003" y="11004"/>
                  <a:pt x="481727" y="8541"/>
                </a:cubicBezTo>
                <a:close/>
                <a:moveTo>
                  <a:pt x="599337" y="129028"/>
                </a:moveTo>
                <a:cubicBezTo>
                  <a:pt x="598524" y="118637"/>
                  <a:pt x="589383" y="110902"/>
                  <a:pt x="579001" y="111830"/>
                </a:cubicBezTo>
                <a:cubicBezTo>
                  <a:pt x="578937" y="111835"/>
                  <a:pt x="578872" y="111840"/>
                  <a:pt x="578812" y="111849"/>
                </a:cubicBezTo>
                <a:cubicBezTo>
                  <a:pt x="578753" y="111858"/>
                  <a:pt x="578684" y="111858"/>
                  <a:pt x="578624" y="111867"/>
                </a:cubicBezTo>
                <a:cubicBezTo>
                  <a:pt x="568270" y="112791"/>
                  <a:pt x="560668" y="121987"/>
                  <a:pt x="561680" y="132328"/>
                </a:cubicBezTo>
                <a:cubicBezTo>
                  <a:pt x="562268" y="138316"/>
                  <a:pt x="562847" y="144332"/>
                  <a:pt x="563421" y="150361"/>
                </a:cubicBezTo>
                <a:cubicBezTo>
                  <a:pt x="564391" y="160559"/>
                  <a:pt x="573247" y="168170"/>
                  <a:pt x="583477" y="167609"/>
                </a:cubicBezTo>
                <a:cubicBezTo>
                  <a:pt x="583537" y="167609"/>
                  <a:pt x="583601" y="167604"/>
                  <a:pt x="583661" y="167600"/>
                </a:cubicBezTo>
                <a:cubicBezTo>
                  <a:pt x="583721" y="167595"/>
                  <a:pt x="583785" y="167595"/>
                  <a:pt x="583845" y="167591"/>
                </a:cubicBezTo>
                <a:cubicBezTo>
                  <a:pt x="593919" y="167039"/>
                  <a:pt x="601571" y="158316"/>
                  <a:pt x="600812" y="148256"/>
                </a:cubicBezTo>
                <a:cubicBezTo>
                  <a:pt x="600330" y="141827"/>
                  <a:pt x="599838" y="135416"/>
                  <a:pt x="599337" y="129037"/>
                </a:cubicBezTo>
                <a:close/>
                <a:moveTo>
                  <a:pt x="527859" y="267975"/>
                </a:moveTo>
                <a:cubicBezTo>
                  <a:pt x="526435" y="252685"/>
                  <a:pt x="513167" y="241251"/>
                  <a:pt x="497840" y="242138"/>
                </a:cubicBezTo>
                <a:cubicBezTo>
                  <a:pt x="497748" y="242143"/>
                  <a:pt x="497656" y="242147"/>
                  <a:pt x="497564" y="242152"/>
                </a:cubicBezTo>
                <a:lnTo>
                  <a:pt x="497289" y="242166"/>
                </a:lnTo>
                <a:cubicBezTo>
                  <a:pt x="482371" y="243030"/>
                  <a:pt x="471235" y="256238"/>
                  <a:pt x="472908" y="271091"/>
                </a:cubicBezTo>
                <a:cubicBezTo>
                  <a:pt x="473947" y="280320"/>
                  <a:pt x="474990" y="289539"/>
                  <a:pt x="476029" y="298735"/>
                </a:cubicBezTo>
                <a:cubicBezTo>
                  <a:pt x="477729" y="313786"/>
                  <a:pt x="490657" y="325050"/>
                  <a:pt x="505800" y="324715"/>
                </a:cubicBezTo>
                <a:cubicBezTo>
                  <a:pt x="505892" y="324715"/>
                  <a:pt x="505984" y="324715"/>
                  <a:pt x="506071" y="324710"/>
                </a:cubicBezTo>
                <a:cubicBezTo>
                  <a:pt x="506158" y="324705"/>
                  <a:pt x="506250" y="324710"/>
                  <a:pt x="506342" y="324705"/>
                </a:cubicBezTo>
                <a:cubicBezTo>
                  <a:pt x="520787" y="324388"/>
                  <a:pt x="531945" y="311915"/>
                  <a:pt x="530608" y="297531"/>
                </a:cubicBezTo>
                <a:cubicBezTo>
                  <a:pt x="529624" y="286942"/>
                  <a:pt x="528563" y="275513"/>
                  <a:pt x="527859" y="267975"/>
                </a:cubicBezTo>
                <a:close/>
                <a:moveTo>
                  <a:pt x="638911" y="399795"/>
                </a:moveTo>
                <a:cubicBezTo>
                  <a:pt x="637417" y="379854"/>
                  <a:pt x="620588" y="364523"/>
                  <a:pt x="600596" y="364936"/>
                </a:cubicBezTo>
                <a:cubicBezTo>
                  <a:pt x="600477" y="364936"/>
                  <a:pt x="600357" y="364941"/>
                  <a:pt x="600238" y="364946"/>
                </a:cubicBezTo>
                <a:cubicBezTo>
                  <a:pt x="600118" y="364950"/>
                  <a:pt x="599999" y="364950"/>
                  <a:pt x="599879" y="364955"/>
                </a:cubicBezTo>
                <a:cubicBezTo>
                  <a:pt x="580586" y="365359"/>
                  <a:pt x="565719" y="382124"/>
                  <a:pt x="567535" y="401339"/>
                </a:cubicBezTo>
                <a:cubicBezTo>
                  <a:pt x="568978" y="416629"/>
                  <a:pt x="570430" y="431800"/>
                  <a:pt x="571900" y="446819"/>
                </a:cubicBezTo>
                <a:cubicBezTo>
                  <a:pt x="573826" y="466516"/>
                  <a:pt x="590215" y="481590"/>
                  <a:pt x="610004" y="481907"/>
                </a:cubicBezTo>
                <a:cubicBezTo>
                  <a:pt x="610119" y="481907"/>
                  <a:pt x="610238" y="481907"/>
                  <a:pt x="610353" y="481912"/>
                </a:cubicBezTo>
                <a:cubicBezTo>
                  <a:pt x="610468" y="481917"/>
                  <a:pt x="610587" y="481912"/>
                  <a:pt x="610702" y="481917"/>
                </a:cubicBezTo>
                <a:cubicBezTo>
                  <a:pt x="629255" y="482215"/>
                  <a:pt x="644058" y="466525"/>
                  <a:pt x="642606" y="448028"/>
                </a:cubicBezTo>
                <a:cubicBezTo>
                  <a:pt x="641356" y="432094"/>
                  <a:pt x="640129" y="416004"/>
                  <a:pt x="638916" y="399795"/>
                </a:cubicBezTo>
                <a:close/>
                <a:moveTo>
                  <a:pt x="524583" y="495138"/>
                </a:moveTo>
                <a:cubicBezTo>
                  <a:pt x="524436" y="495138"/>
                  <a:pt x="524293" y="495134"/>
                  <a:pt x="524146" y="495129"/>
                </a:cubicBezTo>
                <a:cubicBezTo>
                  <a:pt x="523999" y="495125"/>
                  <a:pt x="523852" y="495125"/>
                  <a:pt x="523709" y="495120"/>
                </a:cubicBezTo>
                <a:cubicBezTo>
                  <a:pt x="500823" y="494739"/>
                  <a:pt x="482904" y="514776"/>
                  <a:pt x="485795" y="537479"/>
                </a:cubicBezTo>
                <a:cubicBezTo>
                  <a:pt x="487876" y="553835"/>
                  <a:pt x="489977" y="569985"/>
                  <a:pt x="492100" y="585891"/>
                </a:cubicBezTo>
                <a:cubicBezTo>
                  <a:pt x="495335" y="610179"/>
                  <a:pt x="515387" y="628705"/>
                  <a:pt x="539854" y="630060"/>
                </a:cubicBezTo>
                <a:cubicBezTo>
                  <a:pt x="539997" y="630070"/>
                  <a:pt x="540139" y="630074"/>
                  <a:pt x="540282" y="630083"/>
                </a:cubicBezTo>
                <a:cubicBezTo>
                  <a:pt x="540424" y="630093"/>
                  <a:pt x="540567" y="630097"/>
                  <a:pt x="540705" y="630106"/>
                </a:cubicBezTo>
                <a:cubicBezTo>
                  <a:pt x="562654" y="631324"/>
                  <a:pt x="580393" y="612523"/>
                  <a:pt x="577939" y="590675"/>
                </a:cubicBezTo>
                <a:cubicBezTo>
                  <a:pt x="576032" y="573675"/>
                  <a:pt x="574162" y="556404"/>
                  <a:pt x="572323" y="538904"/>
                </a:cubicBezTo>
                <a:cubicBezTo>
                  <a:pt x="569745" y="514358"/>
                  <a:pt x="549262" y="495543"/>
                  <a:pt x="524583" y="495129"/>
                </a:cubicBezTo>
                <a:close/>
                <a:moveTo>
                  <a:pt x="740440" y="1034578"/>
                </a:moveTo>
                <a:cubicBezTo>
                  <a:pt x="725150" y="997012"/>
                  <a:pt x="712089" y="946804"/>
                  <a:pt x="700710" y="885634"/>
                </a:cubicBezTo>
                <a:cubicBezTo>
                  <a:pt x="700292" y="883538"/>
                  <a:pt x="699942" y="881443"/>
                  <a:pt x="699593" y="879352"/>
                </a:cubicBezTo>
                <a:cubicBezTo>
                  <a:pt x="693311" y="844787"/>
                  <a:pt x="687585" y="806454"/>
                  <a:pt x="682276" y="765253"/>
                </a:cubicBezTo>
                <a:cubicBezTo>
                  <a:pt x="678738" y="737752"/>
                  <a:pt x="675397" y="708942"/>
                  <a:pt x="672226" y="679046"/>
                </a:cubicBezTo>
                <a:cubicBezTo>
                  <a:pt x="669666" y="654905"/>
                  <a:pt x="650024" y="636163"/>
                  <a:pt x="625786" y="634826"/>
                </a:cubicBezTo>
                <a:cubicBezTo>
                  <a:pt x="625643" y="634817"/>
                  <a:pt x="625501" y="634812"/>
                  <a:pt x="625358" y="634803"/>
                </a:cubicBezTo>
                <a:cubicBezTo>
                  <a:pt x="625216" y="634794"/>
                  <a:pt x="625073" y="634789"/>
                  <a:pt x="624931" y="634780"/>
                </a:cubicBezTo>
                <a:cubicBezTo>
                  <a:pt x="602940" y="633562"/>
                  <a:pt x="585155" y="652529"/>
                  <a:pt x="587935" y="674377"/>
                </a:cubicBezTo>
                <a:cubicBezTo>
                  <a:pt x="589778" y="688849"/>
                  <a:pt x="591648" y="703054"/>
                  <a:pt x="593556" y="716966"/>
                </a:cubicBezTo>
                <a:cubicBezTo>
                  <a:pt x="596387" y="737615"/>
                  <a:pt x="579130" y="755487"/>
                  <a:pt x="558384" y="753451"/>
                </a:cubicBezTo>
                <a:cubicBezTo>
                  <a:pt x="558247" y="753438"/>
                  <a:pt x="558109" y="753424"/>
                  <a:pt x="557971" y="753410"/>
                </a:cubicBezTo>
                <a:cubicBezTo>
                  <a:pt x="557833" y="753396"/>
                  <a:pt x="557695" y="753383"/>
                  <a:pt x="557557" y="753369"/>
                </a:cubicBezTo>
                <a:cubicBezTo>
                  <a:pt x="533255" y="750984"/>
                  <a:pt x="513695" y="732472"/>
                  <a:pt x="509844" y="708358"/>
                </a:cubicBezTo>
                <a:cubicBezTo>
                  <a:pt x="507799" y="695554"/>
                  <a:pt x="505786" y="682498"/>
                  <a:pt x="503796" y="669207"/>
                </a:cubicBezTo>
                <a:cubicBezTo>
                  <a:pt x="500184" y="645042"/>
                  <a:pt x="480183" y="626696"/>
                  <a:pt x="455789" y="625299"/>
                </a:cubicBezTo>
                <a:cubicBezTo>
                  <a:pt x="455647" y="625290"/>
                  <a:pt x="455504" y="625281"/>
                  <a:pt x="455366" y="625276"/>
                </a:cubicBezTo>
                <a:cubicBezTo>
                  <a:pt x="455228" y="625272"/>
                  <a:pt x="455081" y="625258"/>
                  <a:pt x="454943" y="625253"/>
                </a:cubicBezTo>
                <a:cubicBezTo>
                  <a:pt x="433334" y="624012"/>
                  <a:pt x="416247" y="643200"/>
                  <a:pt x="419901" y="664533"/>
                </a:cubicBezTo>
                <a:cubicBezTo>
                  <a:pt x="422024" y="676932"/>
                  <a:pt x="424170" y="689111"/>
                  <a:pt x="426339" y="701060"/>
                </a:cubicBezTo>
                <a:cubicBezTo>
                  <a:pt x="429979" y="721093"/>
                  <a:pt x="413329" y="739002"/>
                  <a:pt x="393075" y="736902"/>
                </a:cubicBezTo>
                <a:cubicBezTo>
                  <a:pt x="392938" y="736888"/>
                  <a:pt x="392800" y="736875"/>
                  <a:pt x="392662" y="736861"/>
                </a:cubicBezTo>
                <a:cubicBezTo>
                  <a:pt x="392524" y="736847"/>
                  <a:pt x="392386" y="736833"/>
                  <a:pt x="392248" y="736819"/>
                </a:cubicBezTo>
                <a:cubicBezTo>
                  <a:pt x="367734" y="734283"/>
                  <a:pt x="347738" y="716148"/>
                  <a:pt x="342743" y="692016"/>
                </a:cubicBezTo>
                <a:cubicBezTo>
                  <a:pt x="340482" y="681096"/>
                  <a:pt x="338239" y="669974"/>
                  <a:pt x="336010" y="658673"/>
                </a:cubicBezTo>
                <a:cubicBezTo>
                  <a:pt x="331267" y="634596"/>
                  <a:pt x="310779" y="616797"/>
                  <a:pt x="286284" y="615345"/>
                </a:cubicBezTo>
                <a:lnTo>
                  <a:pt x="285861" y="615322"/>
                </a:lnTo>
                <a:lnTo>
                  <a:pt x="285439" y="615299"/>
                </a:lnTo>
                <a:cubicBezTo>
                  <a:pt x="264335" y="614044"/>
                  <a:pt x="247951" y="633383"/>
                  <a:pt x="252561" y="654013"/>
                </a:cubicBezTo>
                <a:cubicBezTo>
                  <a:pt x="254849" y="664253"/>
                  <a:pt x="257142" y="674331"/>
                  <a:pt x="259450" y="684244"/>
                </a:cubicBezTo>
                <a:cubicBezTo>
                  <a:pt x="263953" y="703588"/>
                  <a:pt x="247983" y="721585"/>
                  <a:pt x="228240" y="719448"/>
                </a:cubicBezTo>
                <a:cubicBezTo>
                  <a:pt x="228102" y="719434"/>
                  <a:pt x="227964" y="719420"/>
                  <a:pt x="227831" y="719402"/>
                </a:cubicBezTo>
                <a:cubicBezTo>
                  <a:pt x="227698" y="719383"/>
                  <a:pt x="227555" y="719374"/>
                  <a:pt x="227417" y="719356"/>
                </a:cubicBezTo>
                <a:cubicBezTo>
                  <a:pt x="202683" y="716676"/>
                  <a:pt x="182236" y="698973"/>
                  <a:pt x="175959" y="674901"/>
                </a:cubicBezTo>
                <a:cubicBezTo>
                  <a:pt x="174787" y="670416"/>
                  <a:pt x="173619" y="665893"/>
                  <a:pt x="172452" y="661339"/>
                </a:cubicBezTo>
                <a:cubicBezTo>
                  <a:pt x="171303" y="656854"/>
                  <a:pt x="170159" y="652336"/>
                  <a:pt x="169015" y="647786"/>
                </a:cubicBezTo>
                <a:cubicBezTo>
                  <a:pt x="162980" y="623801"/>
                  <a:pt x="142088" y="606466"/>
                  <a:pt x="117400" y="604917"/>
                </a:cubicBezTo>
                <a:lnTo>
                  <a:pt x="116977" y="604889"/>
                </a:lnTo>
                <a:lnTo>
                  <a:pt x="116554" y="604862"/>
                </a:lnTo>
                <a:cubicBezTo>
                  <a:pt x="96048" y="603575"/>
                  <a:pt x="80432" y="622964"/>
                  <a:pt x="85992" y="642745"/>
                </a:cubicBezTo>
                <a:cubicBezTo>
                  <a:pt x="87063" y="646559"/>
                  <a:pt x="88134" y="650346"/>
                  <a:pt x="89209" y="654110"/>
                </a:cubicBezTo>
                <a:cubicBezTo>
                  <a:pt x="94278" y="671905"/>
                  <a:pt x="99357" y="689143"/>
                  <a:pt x="104449" y="705761"/>
                </a:cubicBezTo>
                <a:cubicBezTo>
                  <a:pt x="112969" y="733340"/>
                  <a:pt x="121485" y="759178"/>
                  <a:pt x="130075" y="782919"/>
                </a:cubicBezTo>
                <a:cubicBezTo>
                  <a:pt x="131541" y="786968"/>
                  <a:pt x="133007" y="791017"/>
                  <a:pt x="134473" y="794928"/>
                </a:cubicBezTo>
                <a:cubicBezTo>
                  <a:pt x="155558" y="851350"/>
                  <a:pt x="177135" y="896388"/>
                  <a:pt x="199622" y="927460"/>
                </a:cubicBezTo>
                <a:cubicBezTo>
                  <a:pt x="217849" y="952806"/>
                  <a:pt x="236632" y="968868"/>
                  <a:pt x="256251" y="974452"/>
                </a:cubicBezTo>
                <a:cubicBezTo>
                  <a:pt x="282226" y="981575"/>
                  <a:pt x="308132" y="988698"/>
                  <a:pt x="334107" y="995610"/>
                </a:cubicBezTo>
                <a:cubicBezTo>
                  <a:pt x="360152" y="1002591"/>
                  <a:pt x="386127" y="1009508"/>
                  <a:pt x="412175" y="1016277"/>
                </a:cubicBezTo>
                <a:cubicBezTo>
                  <a:pt x="438219" y="1023051"/>
                  <a:pt x="464268" y="1029752"/>
                  <a:pt x="490312" y="1036319"/>
                </a:cubicBezTo>
                <a:cubicBezTo>
                  <a:pt x="516425" y="1043025"/>
                  <a:pt x="542543" y="1049514"/>
                  <a:pt x="568729" y="1055870"/>
                </a:cubicBezTo>
                <a:cubicBezTo>
                  <a:pt x="594842" y="1062432"/>
                  <a:pt x="620960" y="1068719"/>
                  <a:pt x="647147" y="1074933"/>
                </a:cubicBezTo>
                <a:cubicBezTo>
                  <a:pt x="673333" y="1081215"/>
                  <a:pt x="699446" y="1087364"/>
                  <a:pt x="725633" y="1093435"/>
                </a:cubicBezTo>
                <a:cubicBezTo>
                  <a:pt x="751888" y="1099511"/>
                  <a:pt x="778144" y="1105444"/>
                  <a:pt x="804399" y="1111313"/>
                </a:cubicBezTo>
                <a:cubicBezTo>
                  <a:pt x="779610" y="1105586"/>
                  <a:pt x="758524" y="1078982"/>
                  <a:pt x="740436" y="1034573"/>
                </a:cubicBezTo>
                <a:close/>
              </a:path>
            </a:pathLst>
          </a:custGeom>
          <a:gradFill>
            <a:gsLst>
              <a:gs pos="0">
                <a:srgbClr val="3583B8"/>
              </a:gs>
              <a:gs pos="50000">
                <a:srgbClr val="42B0C7"/>
              </a:gs>
              <a:gs pos="100000">
                <a:srgbClr val="A1D7E3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9F66122-9EF8-340A-7E29-814653B58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3996" y="4061478"/>
            <a:ext cx="4266000" cy="30274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EB45C4D-4173-24C2-B917-05DD5F4DED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177501" y="6570000"/>
            <a:ext cx="1845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4FCAF17-78D9-0FAA-C655-CE0849A791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3" cy="15234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FF066-DAAB-C576-758E-A5AC9E9BB9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9D483-3097-DD6C-04FB-0F72563A5F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79A27-188D-DE45-88FA-A9032F6265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7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7E38-DE3C-2C55-27A6-3E691C924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304925"/>
            <a:ext cx="11593512" cy="369907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79702-35DA-4367-0E65-808FEC69C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004000"/>
            <a:ext cx="5940424" cy="14126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en-US" sz="2400" b="0" smtClean="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lang="nl-NL" sz="2000">
                <a:solidFill>
                  <a:schemeClr val="bg1">
                    <a:lumMod val="50000"/>
                  </a:schemeClr>
                </a:solidFill>
              </a:defRPr>
            </a:lvl2pPr>
          </a:lstStyle>
          <a:p>
            <a:pPr marL="0" lvl="0" indent="0">
              <a:buNone/>
            </a:pPr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5" name="Graphic 21">
            <a:extLst>
              <a:ext uri="{FF2B5EF4-FFF2-40B4-BE49-F238E27FC236}">
                <a16:creationId xmlns:a16="http://schemas.microsoft.com/office/drawing/2014/main" id="{FCE5A8B7-44FB-68DA-E350-B323F9304193}"/>
              </a:ext>
            </a:extLst>
          </p:cNvPr>
          <p:cNvSpPr/>
          <p:nvPr userDrawn="1"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7DFF80A-CE45-FA18-0D83-38085DCDE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54048" y="6532101"/>
            <a:ext cx="1282377" cy="215999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52F15967-7F43-BDEE-C1AC-327014AED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9730" y="170042"/>
            <a:ext cx="1814270" cy="11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22">
          <p15:clr>
            <a:srgbClr val="5ACBF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1704-098C-B4A1-EBC8-C67CDAA1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449389"/>
            <a:ext cx="11593511" cy="4967286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2E01E9-FE00-D829-1EBE-6EE2F4E6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152401"/>
            <a:ext cx="11593510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7C42EFF-BDAA-DF8D-2ABC-6AE4B3B1D3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B65A1-1251-B9D7-C2AD-5BE0FDB63D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E91B99-140B-407F-804C-F85EC768E71B}" type="datetime1">
              <a:rPr lang="nl-NL" smtClean="0"/>
              <a:t>17-10-2025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FC408C-57BB-EC76-2FF6-C11CB52C49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71683B8-F740-ED78-A94D-BBB0F5889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911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D0E44-CC18-A3B6-C29D-588AEE7F62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449388"/>
            <a:ext cx="579755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1823C5-541B-121E-33B7-17FCFB4433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449388"/>
            <a:ext cx="57959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26DA1F9-32AC-0A4A-774F-E63892F7E44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17DE0-15DA-E25E-9C19-C560F93D195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BCEA00-2D4E-48DC-B923-10B3C267462B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5E24E-647E-9EF4-2BFE-5F19E7DB75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144AB0-2356-B9D3-B574-99C0B55700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1E6B-D763-EE31-84C3-B0EDECCCEF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876C12-1B6A-EF6C-03B3-8D49B36D23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5775" y="1449388"/>
            <a:ext cx="3887788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D34AAD-4F4F-0345-C5DE-9E1B1130FB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8356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C91526F-D029-2AF0-7289-FFD7F7F6F3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03303-223C-8247-9DBA-E1C3F204A2B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D6B409E-4A66-414C-82CF-B97B81BA113F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132E0-8FA1-0BBC-E034-A810975A172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096EFE-746F-B515-E302-DE27367379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617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406274F-8596-19A2-531D-9788B3371D3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BCECA-7492-CA1F-C955-1AEFFDCBFA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815D21-58FB-4B4B-9FEC-E44FBA811F05}" type="datetime1">
              <a:rPr lang="nl-NL" smtClean="0"/>
              <a:t>17-10-2025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EF174-E1A5-8576-CC58-CFFF6363F8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77A81-035A-B5E9-2797-E2AC21F9A9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482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B78AC3A-9C41-39CF-34A4-915ED1F874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DDE76-0CEF-6EF8-E275-4EC17BAE03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80097E1-78A3-4F00-9F45-12AAA4E3D382}" type="datetime1">
              <a:rPr lang="nl-NL" smtClean="0"/>
              <a:t>17-10-2025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5B014-C471-1B70-3F53-3D6E201C43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D7BF5-E8D0-1E85-135A-35013274EB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562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EDF7DB-78FF-6D82-093B-56D6DA6718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0E1FF-2A57-990C-D6F4-9AA6617CC2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CDB903-6B1E-41F8-AE51-A42E5DA60710}" type="datetime1">
              <a:rPr lang="nl-NL" smtClean="0"/>
              <a:t>17-10-2025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250448-9CC2-F609-669D-49117BBF62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9D51B-438A-4EF0-3A72-D5DAEA2AB8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36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13">
          <p15:clr>
            <a:srgbClr val="5ACBF0"/>
          </p15:clr>
        </p15:guide>
        <p15:guide id="2" orient="horz" pos="247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F115132-3430-A30E-FB55-0F7B3CF94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6E8C2-DF80-FCD3-6091-149318377FD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2AEA084-C1C0-4F97-9BEA-46FB20F5A90A}" type="datetime1">
              <a:rPr lang="nl-NL" smtClean="0"/>
              <a:t>17-10-2025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8DF9-E005-4599-FE92-28CF630307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47BC0-4DC7-4906-8D95-9809D3F793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297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771E90D-F06A-1DA5-C5A3-0F97F60999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54048" y="6532101"/>
            <a:ext cx="1282377" cy="215999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CC4745C-45D6-CAE6-E1F4-ECB540077E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D257A5-51E8-81C9-FDFF-D4819D78C1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CB85FE0-2A0D-4533-B753-7608C7B55B60}" type="datetime1">
              <a:rPr lang="nl-NL" smtClean="0"/>
              <a:t>17-10-2025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DB7412-DFBA-790B-851B-6373C75EE4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762599-C794-1366-1D7A-1DF2740D45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2FA011-0478-DAB0-E2BA-1CA7867A60D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22362" y="6428582"/>
            <a:ext cx="306727" cy="429418"/>
            <a:chOff x="3780000" y="720000"/>
            <a:chExt cx="1800000" cy="2520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7428F1-8A28-EE3D-882C-1370E6215103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FA107B5-36B6-63E4-CFC1-55856AFD8A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719EB3D3-CF85-BBC0-A642-68E2E1F445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77271" y="6570000"/>
            <a:ext cx="2029092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221186E-AF4C-40F9-8060-3106BF0533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5119D-FB30-6374-8EBF-54001E5228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369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C67F4E9-23B9-C6DA-2562-247C407E28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1" cy="15234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7B2AD-DB8E-CEDA-E326-1E5E8D0434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22F00-A60B-854C-D6D4-BC8A3BD6F1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79A27-188D-DE45-88FA-A9032F6265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277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73F2-8812-AC8C-15A5-CC559F0B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449387"/>
            <a:ext cx="11593511" cy="2412000"/>
          </a:xfrm>
          <a:prstGeom prst="rect">
            <a:avLst/>
          </a:prstGeo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BAFB3-4BC9-9109-16EB-11CF8AD90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4004675"/>
            <a:ext cx="11593511" cy="2412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Graphic 21">
            <a:extLst>
              <a:ext uri="{FF2B5EF4-FFF2-40B4-BE49-F238E27FC236}">
                <a16:creationId xmlns:a16="http://schemas.microsoft.com/office/drawing/2014/main" id="{82BE2609-3438-05A1-FB85-E6FBE6578A3F}"/>
              </a:ext>
            </a:extLst>
          </p:cNvPr>
          <p:cNvSpPr/>
          <p:nvPr userDrawn="1"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60B11C-3CF1-80FE-C2CD-B4449A9B9E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54048" y="6532101"/>
            <a:ext cx="1282377" cy="21599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D697659-8DAF-7A8A-7E6A-1AD3944F5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9730" y="170042"/>
            <a:ext cx="1814270" cy="11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9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7C2353-EAEC-726D-A958-6CFDD2B71270}"/>
              </a:ext>
            </a:extLst>
          </p:cNvPr>
          <p:cNvSpPr/>
          <p:nvPr/>
        </p:nvSpPr>
        <p:spPr>
          <a:xfrm>
            <a:off x="6402563" y="2102430"/>
            <a:ext cx="1853438" cy="1757698"/>
          </a:xfrm>
          <a:custGeom>
            <a:avLst/>
            <a:gdLst>
              <a:gd name="connsiteX0" fmla="*/ 1818091 w 1853438"/>
              <a:gd name="connsiteY0" fmla="*/ 57851 h 1757698"/>
              <a:gd name="connsiteX1" fmla="*/ 1802437 w 1853438"/>
              <a:gd name="connsiteY1" fmla="*/ 63150 h 1757698"/>
              <a:gd name="connsiteX2" fmla="*/ 1802345 w 1853438"/>
              <a:gd name="connsiteY2" fmla="*/ 63136 h 1757698"/>
              <a:gd name="connsiteX3" fmla="*/ 1802253 w 1853438"/>
              <a:gd name="connsiteY3" fmla="*/ 63122 h 1757698"/>
              <a:gd name="connsiteX4" fmla="*/ 1799473 w 1853438"/>
              <a:gd name="connsiteY4" fmla="*/ 55112 h 1757698"/>
              <a:gd name="connsiteX5" fmla="*/ 1800209 w 1853438"/>
              <a:gd name="connsiteY5" fmla="*/ 54349 h 1757698"/>
              <a:gd name="connsiteX6" fmla="*/ 1816156 w 1853438"/>
              <a:gd name="connsiteY6" fmla="*/ 48921 h 1757698"/>
              <a:gd name="connsiteX7" fmla="*/ 1816248 w 1853438"/>
              <a:gd name="connsiteY7" fmla="*/ 48935 h 1757698"/>
              <a:gd name="connsiteX8" fmla="*/ 1816339 w 1853438"/>
              <a:gd name="connsiteY8" fmla="*/ 48949 h 1757698"/>
              <a:gd name="connsiteX9" fmla="*/ 1818987 w 1853438"/>
              <a:gd name="connsiteY9" fmla="*/ 56941 h 1757698"/>
              <a:gd name="connsiteX10" fmla="*/ 1818086 w 1853438"/>
              <a:gd name="connsiteY10" fmla="*/ 57851 h 1757698"/>
              <a:gd name="connsiteX11" fmla="*/ 1630166 w 1853438"/>
              <a:gd name="connsiteY11" fmla="*/ 31540 h 1757698"/>
              <a:gd name="connsiteX12" fmla="*/ 1627238 w 1853438"/>
              <a:gd name="connsiteY12" fmla="*/ 23300 h 1757698"/>
              <a:gd name="connsiteX13" fmla="*/ 1627238 w 1853438"/>
              <a:gd name="connsiteY13" fmla="*/ 23300 h 1757698"/>
              <a:gd name="connsiteX14" fmla="*/ 1610956 w 1853438"/>
              <a:gd name="connsiteY14" fmla="*/ 29275 h 1757698"/>
              <a:gd name="connsiteX15" fmla="*/ 1610767 w 1853438"/>
              <a:gd name="connsiteY15" fmla="*/ 29481 h 1757698"/>
              <a:gd name="connsiteX16" fmla="*/ 1613819 w 1853438"/>
              <a:gd name="connsiteY16" fmla="*/ 37749 h 1757698"/>
              <a:gd name="connsiteX17" fmla="*/ 1613819 w 1853438"/>
              <a:gd name="connsiteY17" fmla="*/ 37749 h 1757698"/>
              <a:gd name="connsiteX18" fmla="*/ 1629743 w 1853438"/>
              <a:gd name="connsiteY18" fmla="*/ 31995 h 1757698"/>
              <a:gd name="connsiteX19" fmla="*/ 1630171 w 1853438"/>
              <a:gd name="connsiteY19" fmla="*/ 31540 h 1757698"/>
              <a:gd name="connsiteX20" fmla="*/ 1438009 w 1853438"/>
              <a:gd name="connsiteY20" fmla="*/ 8461 h 1757698"/>
              <a:gd name="connsiteX21" fmla="*/ 1434833 w 1853438"/>
              <a:gd name="connsiteY21" fmla="*/ 161 h 1757698"/>
              <a:gd name="connsiteX22" fmla="*/ 1434736 w 1853438"/>
              <a:gd name="connsiteY22" fmla="*/ 151 h 1757698"/>
              <a:gd name="connsiteX23" fmla="*/ 1434401 w 1853438"/>
              <a:gd name="connsiteY23" fmla="*/ 115 h 1757698"/>
              <a:gd name="connsiteX24" fmla="*/ 1418656 w 1853438"/>
              <a:gd name="connsiteY24" fmla="*/ 6264 h 1757698"/>
              <a:gd name="connsiteX25" fmla="*/ 1418477 w 1853438"/>
              <a:gd name="connsiteY25" fmla="*/ 6471 h 1757698"/>
              <a:gd name="connsiteX26" fmla="*/ 1421763 w 1853438"/>
              <a:gd name="connsiteY26" fmla="*/ 14798 h 1757698"/>
              <a:gd name="connsiteX27" fmla="*/ 1421859 w 1853438"/>
              <a:gd name="connsiteY27" fmla="*/ 14807 h 1757698"/>
              <a:gd name="connsiteX28" fmla="*/ 1421956 w 1853438"/>
              <a:gd name="connsiteY28" fmla="*/ 14816 h 1757698"/>
              <a:gd name="connsiteX29" fmla="*/ 1437770 w 1853438"/>
              <a:gd name="connsiteY29" fmla="*/ 8732 h 1757698"/>
              <a:gd name="connsiteX30" fmla="*/ 1438013 w 1853438"/>
              <a:gd name="connsiteY30" fmla="*/ 8461 h 1757698"/>
              <a:gd name="connsiteX31" fmla="*/ 1280273 w 1853438"/>
              <a:gd name="connsiteY31" fmla="*/ 57709 h 1757698"/>
              <a:gd name="connsiteX32" fmla="*/ 1280080 w 1853438"/>
              <a:gd name="connsiteY32" fmla="*/ 57690 h 1757698"/>
              <a:gd name="connsiteX33" fmla="*/ 1279887 w 1853438"/>
              <a:gd name="connsiteY33" fmla="*/ 57672 h 1757698"/>
              <a:gd name="connsiteX34" fmla="*/ 1248411 w 1853438"/>
              <a:gd name="connsiteY34" fmla="*/ 70779 h 1757698"/>
              <a:gd name="connsiteX35" fmla="*/ 1246844 w 1853438"/>
              <a:gd name="connsiteY35" fmla="*/ 72727 h 1757698"/>
              <a:gd name="connsiteX36" fmla="*/ 1253889 w 1853438"/>
              <a:gd name="connsiteY36" fmla="*/ 89483 h 1757698"/>
              <a:gd name="connsiteX37" fmla="*/ 1254082 w 1853438"/>
              <a:gd name="connsiteY37" fmla="*/ 89502 h 1757698"/>
              <a:gd name="connsiteX38" fmla="*/ 1254275 w 1853438"/>
              <a:gd name="connsiteY38" fmla="*/ 89520 h 1757698"/>
              <a:gd name="connsiteX39" fmla="*/ 1285149 w 1853438"/>
              <a:gd name="connsiteY39" fmla="*/ 76836 h 1757698"/>
              <a:gd name="connsiteX40" fmla="*/ 1287094 w 1853438"/>
              <a:gd name="connsiteY40" fmla="*/ 74488 h 1757698"/>
              <a:gd name="connsiteX41" fmla="*/ 1280287 w 1853438"/>
              <a:gd name="connsiteY41" fmla="*/ 57709 h 1757698"/>
              <a:gd name="connsiteX42" fmla="*/ 1478134 w 1853438"/>
              <a:gd name="connsiteY42" fmla="*/ 95210 h 1757698"/>
              <a:gd name="connsiteX43" fmla="*/ 1471820 w 1853438"/>
              <a:gd name="connsiteY43" fmla="*/ 78725 h 1757698"/>
              <a:gd name="connsiteX44" fmla="*/ 1471627 w 1853438"/>
              <a:gd name="connsiteY44" fmla="*/ 78702 h 1757698"/>
              <a:gd name="connsiteX45" fmla="*/ 1471434 w 1853438"/>
              <a:gd name="connsiteY45" fmla="*/ 78679 h 1757698"/>
              <a:gd name="connsiteX46" fmla="*/ 1440049 w 1853438"/>
              <a:gd name="connsiteY46" fmla="*/ 90977 h 1757698"/>
              <a:gd name="connsiteX47" fmla="*/ 1439010 w 1853438"/>
              <a:gd name="connsiteY47" fmla="*/ 92195 h 1757698"/>
              <a:gd name="connsiteX48" fmla="*/ 1437756 w 1853438"/>
              <a:gd name="connsiteY48" fmla="*/ 93670 h 1757698"/>
              <a:gd name="connsiteX49" fmla="*/ 1444291 w 1853438"/>
              <a:gd name="connsiteY49" fmla="*/ 110141 h 1757698"/>
              <a:gd name="connsiteX50" fmla="*/ 1444479 w 1853438"/>
              <a:gd name="connsiteY50" fmla="*/ 110164 h 1757698"/>
              <a:gd name="connsiteX51" fmla="*/ 1444668 w 1853438"/>
              <a:gd name="connsiteY51" fmla="*/ 110187 h 1757698"/>
              <a:gd name="connsiteX52" fmla="*/ 1475492 w 1853438"/>
              <a:gd name="connsiteY52" fmla="*/ 98229 h 1757698"/>
              <a:gd name="connsiteX53" fmla="*/ 1478129 w 1853438"/>
              <a:gd name="connsiteY53" fmla="*/ 95210 h 1757698"/>
              <a:gd name="connsiteX54" fmla="*/ 1666100 w 1853438"/>
              <a:gd name="connsiteY54" fmla="*/ 118294 h 1757698"/>
              <a:gd name="connsiteX55" fmla="*/ 1660277 w 1853438"/>
              <a:gd name="connsiteY55" fmla="*/ 102099 h 1757698"/>
              <a:gd name="connsiteX56" fmla="*/ 1660089 w 1853438"/>
              <a:gd name="connsiteY56" fmla="*/ 102076 h 1757698"/>
              <a:gd name="connsiteX57" fmla="*/ 1659900 w 1853438"/>
              <a:gd name="connsiteY57" fmla="*/ 102053 h 1757698"/>
              <a:gd name="connsiteX58" fmla="*/ 1628659 w 1853438"/>
              <a:gd name="connsiteY58" fmla="*/ 113565 h 1757698"/>
              <a:gd name="connsiteX59" fmla="*/ 1625671 w 1853438"/>
              <a:gd name="connsiteY59" fmla="*/ 116897 h 1757698"/>
              <a:gd name="connsiteX60" fmla="*/ 1631719 w 1853438"/>
              <a:gd name="connsiteY60" fmla="*/ 133070 h 1757698"/>
              <a:gd name="connsiteX61" fmla="*/ 1631903 w 1853438"/>
              <a:gd name="connsiteY61" fmla="*/ 133093 h 1757698"/>
              <a:gd name="connsiteX62" fmla="*/ 1632087 w 1853438"/>
              <a:gd name="connsiteY62" fmla="*/ 133115 h 1757698"/>
              <a:gd name="connsiteX63" fmla="*/ 1662782 w 1853438"/>
              <a:gd name="connsiteY63" fmla="*/ 121893 h 1757698"/>
              <a:gd name="connsiteX64" fmla="*/ 1666091 w 1853438"/>
              <a:gd name="connsiteY64" fmla="*/ 118294 h 1757698"/>
              <a:gd name="connsiteX65" fmla="*/ 1697356 w 1853438"/>
              <a:gd name="connsiteY65" fmla="*/ 208821 h 1757698"/>
              <a:gd name="connsiteX66" fmla="*/ 1688637 w 1853438"/>
              <a:gd name="connsiteY66" fmla="*/ 184873 h 1757698"/>
              <a:gd name="connsiteX67" fmla="*/ 1688362 w 1853438"/>
              <a:gd name="connsiteY67" fmla="*/ 184836 h 1757698"/>
              <a:gd name="connsiteX68" fmla="*/ 1688086 w 1853438"/>
              <a:gd name="connsiteY68" fmla="*/ 184799 h 1757698"/>
              <a:gd name="connsiteX69" fmla="*/ 1642404 w 1853438"/>
              <a:gd name="connsiteY69" fmla="*/ 201813 h 1757698"/>
              <a:gd name="connsiteX70" fmla="*/ 1635092 w 1853438"/>
              <a:gd name="connsiteY70" fmla="*/ 210094 h 1757698"/>
              <a:gd name="connsiteX71" fmla="*/ 1644118 w 1853438"/>
              <a:gd name="connsiteY71" fmla="*/ 233983 h 1757698"/>
              <a:gd name="connsiteX72" fmla="*/ 1644390 w 1853438"/>
              <a:gd name="connsiteY72" fmla="*/ 234020 h 1757698"/>
              <a:gd name="connsiteX73" fmla="*/ 1644661 w 1853438"/>
              <a:gd name="connsiteY73" fmla="*/ 234056 h 1757698"/>
              <a:gd name="connsiteX74" fmla="*/ 1689552 w 1853438"/>
              <a:gd name="connsiteY74" fmla="*/ 217452 h 1757698"/>
              <a:gd name="connsiteX75" fmla="*/ 1697356 w 1853438"/>
              <a:gd name="connsiteY75" fmla="*/ 208826 h 1757698"/>
              <a:gd name="connsiteX76" fmla="*/ 1513374 w 1853438"/>
              <a:gd name="connsiteY76" fmla="*/ 185879 h 1757698"/>
              <a:gd name="connsiteX77" fmla="*/ 1503971 w 1853438"/>
              <a:gd name="connsiteY77" fmla="*/ 161453 h 1757698"/>
              <a:gd name="connsiteX78" fmla="*/ 1503691 w 1853438"/>
              <a:gd name="connsiteY78" fmla="*/ 161421 h 1757698"/>
              <a:gd name="connsiteX79" fmla="*/ 1503411 w 1853438"/>
              <a:gd name="connsiteY79" fmla="*/ 161388 h 1757698"/>
              <a:gd name="connsiteX80" fmla="*/ 1457559 w 1853438"/>
              <a:gd name="connsiteY80" fmla="*/ 179459 h 1757698"/>
              <a:gd name="connsiteX81" fmla="*/ 1451235 w 1853438"/>
              <a:gd name="connsiteY81" fmla="*/ 186987 h 1757698"/>
              <a:gd name="connsiteX82" fmla="*/ 1460951 w 1853438"/>
              <a:gd name="connsiteY82" fmla="*/ 211330 h 1757698"/>
              <a:gd name="connsiteX83" fmla="*/ 1461226 w 1853438"/>
              <a:gd name="connsiteY83" fmla="*/ 211363 h 1757698"/>
              <a:gd name="connsiteX84" fmla="*/ 1461502 w 1853438"/>
              <a:gd name="connsiteY84" fmla="*/ 211395 h 1757698"/>
              <a:gd name="connsiteX85" fmla="*/ 1506536 w 1853438"/>
              <a:gd name="connsiteY85" fmla="*/ 193821 h 1757698"/>
              <a:gd name="connsiteX86" fmla="*/ 1513374 w 1853438"/>
              <a:gd name="connsiteY86" fmla="*/ 185879 h 1757698"/>
              <a:gd name="connsiteX87" fmla="*/ 1326548 w 1853438"/>
              <a:gd name="connsiteY87" fmla="*/ 164996 h 1757698"/>
              <a:gd name="connsiteX88" fmla="*/ 1316424 w 1853438"/>
              <a:gd name="connsiteY88" fmla="*/ 140161 h 1757698"/>
              <a:gd name="connsiteX89" fmla="*/ 1316139 w 1853438"/>
              <a:gd name="connsiteY89" fmla="*/ 140129 h 1757698"/>
              <a:gd name="connsiteX90" fmla="*/ 1315854 w 1853438"/>
              <a:gd name="connsiteY90" fmla="*/ 140096 h 1757698"/>
              <a:gd name="connsiteX91" fmla="*/ 1269837 w 1853438"/>
              <a:gd name="connsiteY91" fmla="*/ 159247 h 1757698"/>
              <a:gd name="connsiteX92" fmla="*/ 1264584 w 1853438"/>
              <a:gd name="connsiteY92" fmla="*/ 165833 h 1757698"/>
              <a:gd name="connsiteX93" fmla="*/ 1275016 w 1853438"/>
              <a:gd name="connsiteY93" fmla="*/ 190608 h 1757698"/>
              <a:gd name="connsiteX94" fmla="*/ 1275296 w 1853438"/>
              <a:gd name="connsiteY94" fmla="*/ 190636 h 1757698"/>
              <a:gd name="connsiteX95" fmla="*/ 1275577 w 1853438"/>
              <a:gd name="connsiteY95" fmla="*/ 190663 h 1757698"/>
              <a:gd name="connsiteX96" fmla="*/ 1320762 w 1853438"/>
              <a:gd name="connsiteY96" fmla="*/ 172060 h 1757698"/>
              <a:gd name="connsiteX97" fmla="*/ 1326548 w 1853438"/>
              <a:gd name="connsiteY97" fmla="*/ 164987 h 1757698"/>
              <a:gd name="connsiteX98" fmla="*/ 1161694 w 1853438"/>
              <a:gd name="connsiteY98" fmla="*/ 206873 h 1757698"/>
              <a:gd name="connsiteX99" fmla="*/ 1161317 w 1853438"/>
              <a:gd name="connsiteY99" fmla="*/ 206836 h 1757698"/>
              <a:gd name="connsiteX100" fmla="*/ 1160940 w 1853438"/>
              <a:gd name="connsiteY100" fmla="*/ 206799 h 1757698"/>
              <a:gd name="connsiteX101" fmla="*/ 1100957 w 1853438"/>
              <a:gd name="connsiteY101" fmla="*/ 233192 h 1757698"/>
              <a:gd name="connsiteX102" fmla="*/ 1092252 w 1853438"/>
              <a:gd name="connsiteY102" fmla="*/ 244774 h 1757698"/>
              <a:gd name="connsiteX103" fmla="*/ 1106835 w 1853438"/>
              <a:gd name="connsiteY103" fmla="*/ 277868 h 1757698"/>
              <a:gd name="connsiteX104" fmla="*/ 1107202 w 1853438"/>
              <a:gd name="connsiteY104" fmla="*/ 277904 h 1757698"/>
              <a:gd name="connsiteX105" fmla="*/ 1107570 w 1853438"/>
              <a:gd name="connsiteY105" fmla="*/ 277941 h 1757698"/>
              <a:gd name="connsiteX106" fmla="*/ 1166354 w 1853438"/>
              <a:gd name="connsiteY106" fmla="*/ 252499 h 1757698"/>
              <a:gd name="connsiteX107" fmla="*/ 1175973 w 1853438"/>
              <a:gd name="connsiteY107" fmla="*/ 240026 h 1757698"/>
              <a:gd name="connsiteX108" fmla="*/ 1161685 w 1853438"/>
              <a:gd name="connsiteY108" fmla="*/ 206877 h 1757698"/>
              <a:gd name="connsiteX109" fmla="*/ 1361453 w 1853438"/>
              <a:gd name="connsiteY109" fmla="*/ 258970 h 1757698"/>
              <a:gd name="connsiteX110" fmla="*/ 1348084 w 1853438"/>
              <a:gd name="connsiteY110" fmla="*/ 226345 h 1757698"/>
              <a:gd name="connsiteX111" fmla="*/ 1347711 w 1853438"/>
              <a:gd name="connsiteY111" fmla="*/ 226303 h 1757698"/>
              <a:gd name="connsiteX112" fmla="*/ 1347339 w 1853438"/>
              <a:gd name="connsiteY112" fmla="*/ 226262 h 1757698"/>
              <a:gd name="connsiteX113" fmla="*/ 1287397 w 1853438"/>
              <a:gd name="connsiteY113" fmla="*/ 251336 h 1757698"/>
              <a:gd name="connsiteX114" fmla="*/ 1277249 w 1853438"/>
              <a:gd name="connsiteY114" fmla="*/ 264159 h 1757698"/>
              <a:gd name="connsiteX115" fmla="*/ 1290922 w 1853438"/>
              <a:gd name="connsiteY115" fmla="*/ 296678 h 1757698"/>
              <a:gd name="connsiteX116" fmla="*/ 1291290 w 1853438"/>
              <a:gd name="connsiteY116" fmla="*/ 296715 h 1757698"/>
              <a:gd name="connsiteX117" fmla="*/ 1291653 w 1853438"/>
              <a:gd name="connsiteY117" fmla="*/ 296752 h 1757698"/>
              <a:gd name="connsiteX118" fmla="*/ 1350432 w 1853438"/>
              <a:gd name="connsiteY118" fmla="*/ 272550 h 1757698"/>
              <a:gd name="connsiteX119" fmla="*/ 1361448 w 1853438"/>
              <a:gd name="connsiteY119" fmla="*/ 258965 h 1757698"/>
              <a:gd name="connsiteX120" fmla="*/ 1544340 w 1853438"/>
              <a:gd name="connsiteY120" fmla="*/ 279775 h 1757698"/>
              <a:gd name="connsiteX121" fmla="*/ 1531844 w 1853438"/>
              <a:gd name="connsiteY121" fmla="*/ 247710 h 1757698"/>
              <a:gd name="connsiteX122" fmla="*/ 1531477 w 1853438"/>
              <a:gd name="connsiteY122" fmla="*/ 247664 h 1757698"/>
              <a:gd name="connsiteX123" fmla="*/ 1531109 w 1853438"/>
              <a:gd name="connsiteY123" fmla="*/ 247618 h 1757698"/>
              <a:gd name="connsiteX124" fmla="*/ 1471296 w 1853438"/>
              <a:gd name="connsiteY124" fmla="*/ 271397 h 1757698"/>
              <a:gd name="connsiteX125" fmla="*/ 1459825 w 1853438"/>
              <a:gd name="connsiteY125" fmla="*/ 285184 h 1757698"/>
              <a:gd name="connsiteX126" fmla="*/ 1472619 w 1853438"/>
              <a:gd name="connsiteY126" fmla="*/ 317170 h 1757698"/>
              <a:gd name="connsiteX127" fmla="*/ 1472982 w 1853438"/>
              <a:gd name="connsiteY127" fmla="*/ 317212 h 1757698"/>
              <a:gd name="connsiteX128" fmla="*/ 1473345 w 1853438"/>
              <a:gd name="connsiteY128" fmla="*/ 317253 h 1757698"/>
              <a:gd name="connsiteX129" fmla="*/ 1532042 w 1853438"/>
              <a:gd name="connsiteY129" fmla="*/ 294233 h 1757698"/>
              <a:gd name="connsiteX130" fmla="*/ 1544336 w 1853438"/>
              <a:gd name="connsiteY130" fmla="*/ 279770 h 1757698"/>
              <a:gd name="connsiteX131" fmla="*/ 1571414 w 1853438"/>
              <a:gd name="connsiteY131" fmla="*/ 376134 h 1757698"/>
              <a:gd name="connsiteX132" fmla="*/ 1555972 w 1853438"/>
              <a:gd name="connsiteY132" fmla="*/ 336780 h 1757698"/>
              <a:gd name="connsiteX133" fmla="*/ 1555526 w 1853438"/>
              <a:gd name="connsiteY133" fmla="*/ 336725 h 1757698"/>
              <a:gd name="connsiteX134" fmla="*/ 1555081 w 1853438"/>
              <a:gd name="connsiteY134" fmla="*/ 336670 h 1757698"/>
              <a:gd name="connsiteX135" fmla="*/ 1482050 w 1853438"/>
              <a:gd name="connsiteY135" fmla="*/ 365858 h 1757698"/>
              <a:gd name="connsiteX136" fmla="*/ 1464434 w 1853438"/>
              <a:gd name="connsiteY136" fmla="*/ 387228 h 1757698"/>
              <a:gd name="connsiteX137" fmla="*/ 1480267 w 1853438"/>
              <a:gd name="connsiteY137" fmla="*/ 426508 h 1757698"/>
              <a:gd name="connsiteX138" fmla="*/ 1480708 w 1853438"/>
              <a:gd name="connsiteY138" fmla="*/ 426558 h 1757698"/>
              <a:gd name="connsiteX139" fmla="*/ 1481149 w 1853438"/>
              <a:gd name="connsiteY139" fmla="*/ 426609 h 1757698"/>
              <a:gd name="connsiteX140" fmla="*/ 1552792 w 1853438"/>
              <a:gd name="connsiteY140" fmla="*/ 398271 h 1757698"/>
              <a:gd name="connsiteX141" fmla="*/ 1571419 w 1853438"/>
              <a:gd name="connsiteY141" fmla="*/ 376134 h 1757698"/>
              <a:gd name="connsiteX142" fmla="*/ 1392175 w 1853438"/>
              <a:gd name="connsiteY142" fmla="*/ 355669 h 1757698"/>
              <a:gd name="connsiteX143" fmla="*/ 1375690 w 1853438"/>
              <a:gd name="connsiteY143" fmla="*/ 315562 h 1757698"/>
              <a:gd name="connsiteX144" fmla="*/ 1375235 w 1853438"/>
              <a:gd name="connsiteY144" fmla="*/ 315511 h 1757698"/>
              <a:gd name="connsiteX145" fmla="*/ 1374780 w 1853438"/>
              <a:gd name="connsiteY145" fmla="*/ 315461 h 1757698"/>
              <a:gd name="connsiteX146" fmla="*/ 1301616 w 1853438"/>
              <a:gd name="connsiteY146" fmla="*/ 346119 h 1757698"/>
              <a:gd name="connsiteX147" fmla="*/ 1285559 w 1853438"/>
              <a:gd name="connsiteY147" fmla="*/ 366520 h 1757698"/>
              <a:gd name="connsiteX148" fmla="*/ 1302379 w 1853438"/>
              <a:gd name="connsiteY148" fmla="*/ 406516 h 1757698"/>
              <a:gd name="connsiteX149" fmla="*/ 1302825 w 1853438"/>
              <a:gd name="connsiteY149" fmla="*/ 406562 h 1757698"/>
              <a:gd name="connsiteX150" fmla="*/ 1303271 w 1853438"/>
              <a:gd name="connsiteY150" fmla="*/ 406608 h 1757698"/>
              <a:gd name="connsiteX151" fmla="*/ 1375226 w 1853438"/>
              <a:gd name="connsiteY151" fmla="*/ 376740 h 1757698"/>
              <a:gd name="connsiteX152" fmla="*/ 1392166 w 1853438"/>
              <a:gd name="connsiteY152" fmla="*/ 355664 h 1757698"/>
              <a:gd name="connsiteX153" fmla="*/ 1210634 w 1853438"/>
              <a:gd name="connsiteY153" fmla="*/ 336753 h 1757698"/>
              <a:gd name="connsiteX154" fmla="*/ 1193101 w 1853438"/>
              <a:gd name="connsiteY154" fmla="*/ 295998 h 1757698"/>
              <a:gd name="connsiteX155" fmla="*/ 1192642 w 1853438"/>
              <a:gd name="connsiteY155" fmla="*/ 295952 h 1757698"/>
              <a:gd name="connsiteX156" fmla="*/ 1192182 w 1853438"/>
              <a:gd name="connsiteY156" fmla="*/ 295906 h 1757698"/>
              <a:gd name="connsiteX157" fmla="*/ 1118894 w 1853438"/>
              <a:gd name="connsiteY157" fmla="*/ 328035 h 1757698"/>
              <a:gd name="connsiteX158" fmla="*/ 1104468 w 1853438"/>
              <a:gd name="connsiteY158" fmla="*/ 347277 h 1757698"/>
              <a:gd name="connsiteX159" fmla="*/ 1122318 w 1853438"/>
              <a:gd name="connsiteY159" fmla="*/ 387908 h 1757698"/>
              <a:gd name="connsiteX160" fmla="*/ 1122768 w 1853438"/>
              <a:gd name="connsiteY160" fmla="*/ 387954 h 1757698"/>
              <a:gd name="connsiteX161" fmla="*/ 1123223 w 1853438"/>
              <a:gd name="connsiteY161" fmla="*/ 388000 h 1757698"/>
              <a:gd name="connsiteX162" fmla="*/ 1195220 w 1853438"/>
              <a:gd name="connsiteY162" fmla="*/ 356827 h 1757698"/>
              <a:gd name="connsiteX163" fmla="*/ 1210630 w 1853438"/>
              <a:gd name="connsiteY163" fmla="*/ 336757 h 1757698"/>
              <a:gd name="connsiteX164" fmla="*/ 1568725 w 1853438"/>
              <a:gd name="connsiteY164" fmla="*/ 437032 h 1757698"/>
              <a:gd name="connsiteX165" fmla="*/ 1568289 w 1853438"/>
              <a:gd name="connsiteY165" fmla="*/ 436977 h 1757698"/>
              <a:gd name="connsiteX166" fmla="*/ 1496770 w 1853438"/>
              <a:gd name="connsiteY166" fmla="*/ 465797 h 1757698"/>
              <a:gd name="connsiteX167" fmla="*/ 1476572 w 1853438"/>
              <a:gd name="connsiteY167" fmla="*/ 490490 h 1757698"/>
              <a:gd name="connsiteX168" fmla="*/ 1406261 w 1853438"/>
              <a:gd name="connsiteY168" fmla="*/ 519149 h 1757698"/>
              <a:gd name="connsiteX169" fmla="*/ 1405825 w 1853438"/>
              <a:gd name="connsiteY169" fmla="*/ 519103 h 1757698"/>
              <a:gd name="connsiteX170" fmla="*/ 1405388 w 1853438"/>
              <a:gd name="connsiteY170" fmla="*/ 519057 h 1757698"/>
              <a:gd name="connsiteX171" fmla="*/ 1389252 w 1853438"/>
              <a:gd name="connsiteY171" fmla="*/ 480186 h 1757698"/>
              <a:gd name="connsiteX172" fmla="*/ 1408752 w 1853438"/>
              <a:gd name="connsiteY172" fmla="*/ 455824 h 1757698"/>
              <a:gd name="connsiteX173" fmla="*/ 1392515 w 1853438"/>
              <a:gd name="connsiteY173" fmla="*/ 416452 h 1757698"/>
              <a:gd name="connsiteX174" fmla="*/ 1392069 w 1853438"/>
              <a:gd name="connsiteY174" fmla="*/ 416402 h 1757698"/>
              <a:gd name="connsiteX175" fmla="*/ 1391624 w 1853438"/>
              <a:gd name="connsiteY175" fmla="*/ 416351 h 1757698"/>
              <a:gd name="connsiteX176" fmla="*/ 1319894 w 1853438"/>
              <a:gd name="connsiteY176" fmla="*/ 446485 h 1757698"/>
              <a:gd name="connsiteX177" fmla="*/ 1301065 w 1853438"/>
              <a:gd name="connsiteY177" fmla="*/ 470498 h 1757698"/>
              <a:gd name="connsiteX178" fmla="*/ 1230653 w 1853438"/>
              <a:gd name="connsiteY178" fmla="*/ 500334 h 1757698"/>
              <a:gd name="connsiteX179" fmla="*/ 1230212 w 1853438"/>
              <a:gd name="connsiteY179" fmla="*/ 500288 h 1757698"/>
              <a:gd name="connsiteX180" fmla="*/ 1229771 w 1853438"/>
              <a:gd name="connsiteY180" fmla="*/ 500242 h 1757698"/>
              <a:gd name="connsiteX181" fmla="*/ 1212711 w 1853438"/>
              <a:gd name="connsiteY181" fmla="*/ 460700 h 1757698"/>
              <a:gd name="connsiteX182" fmla="*/ 1230731 w 1853438"/>
              <a:gd name="connsiteY182" fmla="*/ 437188 h 1757698"/>
              <a:gd name="connsiteX183" fmla="*/ 1213520 w 1853438"/>
              <a:gd name="connsiteY183" fmla="*/ 397150 h 1757698"/>
              <a:gd name="connsiteX184" fmla="*/ 1213070 w 1853438"/>
              <a:gd name="connsiteY184" fmla="*/ 397104 h 1757698"/>
              <a:gd name="connsiteX185" fmla="*/ 1212619 w 1853438"/>
              <a:gd name="connsiteY185" fmla="*/ 397058 h 1757698"/>
              <a:gd name="connsiteX186" fmla="*/ 1140903 w 1853438"/>
              <a:gd name="connsiteY186" fmla="*/ 428539 h 1757698"/>
              <a:gd name="connsiteX187" fmla="*/ 1123632 w 1853438"/>
              <a:gd name="connsiteY187" fmla="*/ 451610 h 1757698"/>
              <a:gd name="connsiteX188" fmla="*/ 1053230 w 1853438"/>
              <a:gd name="connsiteY188" fmla="*/ 482704 h 1757698"/>
              <a:gd name="connsiteX189" fmla="*/ 1052784 w 1853438"/>
              <a:gd name="connsiteY189" fmla="*/ 482663 h 1757698"/>
              <a:gd name="connsiteX190" fmla="*/ 1052338 w 1853438"/>
              <a:gd name="connsiteY190" fmla="*/ 482622 h 1757698"/>
              <a:gd name="connsiteX191" fmla="*/ 1034268 w 1853438"/>
              <a:gd name="connsiteY191" fmla="*/ 442487 h 1757698"/>
              <a:gd name="connsiteX192" fmla="*/ 1050744 w 1853438"/>
              <a:gd name="connsiteY192" fmla="*/ 419904 h 1757698"/>
              <a:gd name="connsiteX193" fmla="*/ 1032462 w 1853438"/>
              <a:gd name="connsiteY193" fmla="*/ 379259 h 1757698"/>
              <a:gd name="connsiteX194" fmla="*/ 1032007 w 1853438"/>
              <a:gd name="connsiteY194" fmla="*/ 379218 h 1757698"/>
              <a:gd name="connsiteX195" fmla="*/ 1031552 w 1853438"/>
              <a:gd name="connsiteY195" fmla="*/ 379176 h 1757698"/>
              <a:gd name="connsiteX196" fmla="*/ 959918 w 1853438"/>
              <a:gd name="connsiteY196" fmla="*/ 411912 h 1757698"/>
              <a:gd name="connsiteX197" fmla="*/ 918501 w 1853438"/>
              <a:gd name="connsiteY197" fmla="*/ 470222 h 1757698"/>
              <a:gd name="connsiteX198" fmla="*/ 850700 w 1853438"/>
              <a:gd name="connsiteY198" fmla="*/ 567422 h 1757698"/>
              <a:gd name="connsiteX199" fmla="*/ 783598 w 1853438"/>
              <a:gd name="connsiteY199" fmla="*/ 665670 h 1757698"/>
              <a:gd name="connsiteX200" fmla="*/ 736606 w 1853438"/>
              <a:gd name="connsiteY200" fmla="*/ 735705 h 1757698"/>
              <a:gd name="connsiteX201" fmla="*/ 715167 w 1853438"/>
              <a:gd name="connsiteY201" fmla="*/ 767824 h 1757698"/>
              <a:gd name="connsiteX202" fmla="*/ 646318 w 1853438"/>
              <a:gd name="connsiteY202" fmla="*/ 871730 h 1757698"/>
              <a:gd name="connsiteX203" fmla="*/ 579491 w 1853438"/>
              <a:gd name="connsiteY203" fmla="*/ 973746 h 1757698"/>
              <a:gd name="connsiteX204" fmla="*/ 514972 w 1853438"/>
              <a:gd name="connsiteY204" fmla="*/ 1072899 h 1757698"/>
              <a:gd name="connsiteX205" fmla="*/ 452966 w 1853438"/>
              <a:gd name="connsiteY205" fmla="*/ 1168353 h 1757698"/>
              <a:gd name="connsiteX206" fmla="*/ 393961 w 1853438"/>
              <a:gd name="connsiteY206" fmla="*/ 1258990 h 1757698"/>
              <a:gd name="connsiteX207" fmla="*/ 338169 w 1853438"/>
              <a:gd name="connsiteY207" fmla="*/ 1343832 h 1757698"/>
              <a:gd name="connsiteX208" fmla="*/ 285938 w 1853438"/>
              <a:gd name="connsiteY208" fmla="*/ 1421900 h 1757698"/>
              <a:gd name="connsiteX209" fmla="*/ 253538 w 1853438"/>
              <a:gd name="connsiteY209" fmla="*/ 1469309 h 1757698"/>
              <a:gd name="connsiteX210" fmla="*/ 208431 w 1853438"/>
              <a:gd name="connsiteY210" fmla="*/ 1533273 h 1757698"/>
              <a:gd name="connsiteX211" fmla="*/ 120519 w 1853438"/>
              <a:gd name="connsiteY211" fmla="*/ 1647229 h 1757698"/>
              <a:gd name="connsiteX212" fmla="*/ 50902 w 1853438"/>
              <a:gd name="connsiteY212" fmla="*/ 1718243 h 1757698"/>
              <a:gd name="connsiteX213" fmla="*/ 0 w 1853438"/>
              <a:gd name="connsiteY213" fmla="*/ 1742890 h 1757698"/>
              <a:gd name="connsiteX214" fmla="*/ 43292 w 1853438"/>
              <a:gd name="connsiteY214" fmla="*/ 1745266 h 1757698"/>
              <a:gd name="connsiteX215" fmla="*/ 72829 w 1853438"/>
              <a:gd name="connsiteY215" fmla="*/ 1746800 h 1757698"/>
              <a:gd name="connsiteX216" fmla="*/ 78904 w 1853438"/>
              <a:gd name="connsiteY216" fmla="*/ 1747081 h 1757698"/>
              <a:gd name="connsiteX217" fmla="*/ 117729 w 1853438"/>
              <a:gd name="connsiteY217" fmla="*/ 1748827 h 1757698"/>
              <a:gd name="connsiteX218" fmla="*/ 156623 w 1853438"/>
              <a:gd name="connsiteY218" fmla="*/ 1750431 h 1757698"/>
              <a:gd name="connsiteX219" fmla="*/ 236924 w 1853438"/>
              <a:gd name="connsiteY219" fmla="*/ 1753225 h 1757698"/>
              <a:gd name="connsiteX220" fmla="*/ 268415 w 1853438"/>
              <a:gd name="connsiteY220" fmla="*/ 1754204 h 1757698"/>
              <a:gd name="connsiteX221" fmla="*/ 315406 w 1853438"/>
              <a:gd name="connsiteY221" fmla="*/ 1755390 h 1757698"/>
              <a:gd name="connsiteX222" fmla="*/ 316104 w 1853438"/>
              <a:gd name="connsiteY222" fmla="*/ 1755390 h 1757698"/>
              <a:gd name="connsiteX223" fmla="*/ 318269 w 1853438"/>
              <a:gd name="connsiteY223" fmla="*/ 1755459 h 1757698"/>
              <a:gd name="connsiteX224" fmla="*/ 346129 w 1853438"/>
              <a:gd name="connsiteY224" fmla="*/ 1756015 h 1757698"/>
              <a:gd name="connsiteX225" fmla="*/ 364424 w 1853438"/>
              <a:gd name="connsiteY225" fmla="*/ 1756364 h 1757698"/>
              <a:gd name="connsiteX226" fmla="*/ 379576 w 1853438"/>
              <a:gd name="connsiteY226" fmla="*/ 1756645 h 1757698"/>
              <a:gd name="connsiteX227" fmla="*/ 394660 w 1853438"/>
              <a:gd name="connsiteY227" fmla="*/ 1756856 h 1757698"/>
              <a:gd name="connsiteX228" fmla="*/ 394729 w 1853438"/>
              <a:gd name="connsiteY228" fmla="*/ 1756856 h 1757698"/>
              <a:gd name="connsiteX229" fmla="*/ 414908 w 1853438"/>
              <a:gd name="connsiteY229" fmla="*/ 1757067 h 1757698"/>
              <a:gd name="connsiteX230" fmla="*/ 427267 w 1853438"/>
              <a:gd name="connsiteY230" fmla="*/ 1757205 h 1757698"/>
              <a:gd name="connsiteX231" fmla="*/ 440323 w 1853438"/>
              <a:gd name="connsiteY231" fmla="*/ 1757343 h 1757698"/>
              <a:gd name="connsiteX232" fmla="*/ 474051 w 1853438"/>
              <a:gd name="connsiteY232" fmla="*/ 1757554 h 1757698"/>
              <a:gd name="connsiteX233" fmla="*/ 474258 w 1853438"/>
              <a:gd name="connsiteY233" fmla="*/ 1757554 h 1757698"/>
              <a:gd name="connsiteX234" fmla="*/ 553300 w 1853438"/>
              <a:gd name="connsiteY234" fmla="*/ 1757623 h 1757698"/>
              <a:gd name="connsiteX235" fmla="*/ 599524 w 1853438"/>
              <a:gd name="connsiteY235" fmla="*/ 1736396 h 1757698"/>
              <a:gd name="connsiteX236" fmla="*/ 670331 w 1853438"/>
              <a:gd name="connsiteY236" fmla="*/ 1668875 h 1757698"/>
              <a:gd name="connsiteX237" fmla="*/ 762710 w 1853438"/>
              <a:gd name="connsiteY237" fmla="*/ 1558407 h 1757698"/>
              <a:gd name="connsiteX238" fmla="*/ 831559 w 1853438"/>
              <a:gd name="connsiteY238" fmla="*/ 1468749 h 1757698"/>
              <a:gd name="connsiteX239" fmla="*/ 845176 w 1853438"/>
              <a:gd name="connsiteY239" fmla="*/ 1450591 h 1757698"/>
              <a:gd name="connsiteX240" fmla="*/ 900408 w 1853438"/>
              <a:gd name="connsiteY240" fmla="*/ 1375878 h 1757698"/>
              <a:gd name="connsiteX241" fmla="*/ 960042 w 1853438"/>
              <a:gd name="connsiteY241" fmla="*/ 1294460 h 1757698"/>
              <a:gd name="connsiteX242" fmla="*/ 1023445 w 1853438"/>
              <a:gd name="connsiteY242" fmla="*/ 1207246 h 1757698"/>
              <a:gd name="connsiteX243" fmla="*/ 1090616 w 1853438"/>
              <a:gd name="connsiteY243" fmla="*/ 1115286 h 1757698"/>
              <a:gd name="connsiteX244" fmla="*/ 1160931 w 1853438"/>
              <a:gd name="connsiteY244" fmla="*/ 1019552 h 1757698"/>
              <a:gd name="connsiteX245" fmla="*/ 1234178 w 1853438"/>
              <a:gd name="connsiteY245" fmla="*/ 921028 h 1757698"/>
              <a:gd name="connsiteX246" fmla="*/ 1310008 w 1853438"/>
              <a:gd name="connsiteY246" fmla="*/ 820689 h 1757698"/>
              <a:gd name="connsiteX247" fmla="*/ 1375088 w 1853438"/>
              <a:gd name="connsiteY247" fmla="*/ 736128 h 1757698"/>
              <a:gd name="connsiteX248" fmla="*/ 1385911 w 1853438"/>
              <a:gd name="connsiteY248" fmla="*/ 722161 h 1757698"/>
              <a:gd name="connsiteX249" fmla="*/ 1460486 w 1853438"/>
              <a:gd name="connsiteY249" fmla="*/ 627475 h 1757698"/>
              <a:gd name="connsiteX250" fmla="*/ 1536178 w 1853438"/>
              <a:gd name="connsiteY250" fmla="*/ 533975 h 1757698"/>
              <a:gd name="connsiteX251" fmla="*/ 1584461 w 1853438"/>
              <a:gd name="connsiteY251" fmla="*/ 475770 h 1757698"/>
              <a:gd name="connsiteX252" fmla="*/ 1569162 w 1853438"/>
              <a:gd name="connsiteY252" fmla="*/ 437101 h 1757698"/>
              <a:gd name="connsiteX253" fmla="*/ 1568725 w 1853438"/>
              <a:gd name="connsiteY253" fmla="*/ 437046 h 1757698"/>
              <a:gd name="connsiteX254" fmla="*/ 1724484 w 1853438"/>
              <a:gd name="connsiteY254" fmla="*/ 302368 h 1757698"/>
              <a:gd name="connsiteX255" fmla="*/ 1712839 w 1853438"/>
              <a:gd name="connsiteY255" fmla="*/ 270891 h 1757698"/>
              <a:gd name="connsiteX256" fmla="*/ 1712480 w 1853438"/>
              <a:gd name="connsiteY256" fmla="*/ 270841 h 1757698"/>
              <a:gd name="connsiteX257" fmla="*/ 1712122 w 1853438"/>
              <a:gd name="connsiteY257" fmla="*/ 270790 h 1757698"/>
              <a:gd name="connsiteX258" fmla="*/ 1652552 w 1853438"/>
              <a:gd name="connsiteY258" fmla="*/ 293282 h 1757698"/>
              <a:gd name="connsiteX259" fmla="*/ 1639840 w 1853438"/>
              <a:gd name="connsiteY259" fmla="*/ 307892 h 1757698"/>
              <a:gd name="connsiteX260" fmla="*/ 1651798 w 1853438"/>
              <a:gd name="connsiteY260" fmla="*/ 339276 h 1757698"/>
              <a:gd name="connsiteX261" fmla="*/ 1652152 w 1853438"/>
              <a:gd name="connsiteY261" fmla="*/ 339322 h 1757698"/>
              <a:gd name="connsiteX262" fmla="*/ 1652506 w 1853438"/>
              <a:gd name="connsiteY262" fmla="*/ 339368 h 1757698"/>
              <a:gd name="connsiteX263" fmla="*/ 1710945 w 1853438"/>
              <a:gd name="connsiteY263" fmla="*/ 317561 h 1757698"/>
              <a:gd name="connsiteX264" fmla="*/ 1724480 w 1853438"/>
              <a:gd name="connsiteY264" fmla="*/ 302363 h 1757698"/>
              <a:gd name="connsiteX265" fmla="*/ 1850776 w 1853438"/>
              <a:gd name="connsiteY265" fmla="*/ 143552 h 1757698"/>
              <a:gd name="connsiteX266" fmla="*/ 1845421 w 1853438"/>
              <a:gd name="connsiteY266" fmla="*/ 127725 h 1757698"/>
              <a:gd name="connsiteX267" fmla="*/ 1845238 w 1853438"/>
              <a:gd name="connsiteY267" fmla="*/ 127697 h 1757698"/>
              <a:gd name="connsiteX268" fmla="*/ 1845054 w 1853438"/>
              <a:gd name="connsiteY268" fmla="*/ 127670 h 1757698"/>
              <a:gd name="connsiteX269" fmla="*/ 1814056 w 1853438"/>
              <a:gd name="connsiteY269" fmla="*/ 138391 h 1757698"/>
              <a:gd name="connsiteX270" fmla="*/ 1810360 w 1853438"/>
              <a:gd name="connsiteY270" fmla="*/ 142307 h 1757698"/>
              <a:gd name="connsiteX271" fmla="*/ 1815940 w 1853438"/>
              <a:gd name="connsiteY271" fmla="*/ 158144 h 1757698"/>
              <a:gd name="connsiteX272" fmla="*/ 1816123 w 1853438"/>
              <a:gd name="connsiteY272" fmla="*/ 158171 h 1757698"/>
              <a:gd name="connsiteX273" fmla="*/ 1816307 w 1853438"/>
              <a:gd name="connsiteY273" fmla="*/ 158199 h 1757698"/>
              <a:gd name="connsiteX274" fmla="*/ 1846768 w 1853438"/>
              <a:gd name="connsiteY274" fmla="*/ 147707 h 1757698"/>
              <a:gd name="connsiteX275" fmla="*/ 1850780 w 1853438"/>
              <a:gd name="connsiteY275" fmla="*/ 143552 h 175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1853438" h="1757698">
                <a:moveTo>
                  <a:pt x="1818091" y="57851"/>
                </a:moveTo>
                <a:cubicBezTo>
                  <a:pt x="1814000" y="61987"/>
                  <a:pt x="1808200" y="63959"/>
                  <a:pt x="1802437" y="63150"/>
                </a:cubicBezTo>
                <a:cubicBezTo>
                  <a:pt x="1802405" y="63150"/>
                  <a:pt x="1802378" y="63141"/>
                  <a:pt x="1802345" y="63136"/>
                </a:cubicBezTo>
                <a:cubicBezTo>
                  <a:pt x="1802313" y="63132"/>
                  <a:pt x="1802286" y="63127"/>
                  <a:pt x="1802253" y="63122"/>
                </a:cubicBezTo>
                <a:cubicBezTo>
                  <a:pt x="1798402" y="62585"/>
                  <a:pt x="1796771" y="57906"/>
                  <a:pt x="1799473" y="55112"/>
                </a:cubicBezTo>
                <a:cubicBezTo>
                  <a:pt x="1799721" y="54859"/>
                  <a:pt x="1799965" y="54602"/>
                  <a:pt x="1800209" y="54349"/>
                </a:cubicBezTo>
                <a:cubicBezTo>
                  <a:pt x="1804340" y="50084"/>
                  <a:pt x="1810278" y="48062"/>
                  <a:pt x="1816156" y="48921"/>
                </a:cubicBezTo>
                <a:cubicBezTo>
                  <a:pt x="1816188" y="48921"/>
                  <a:pt x="1816220" y="48931"/>
                  <a:pt x="1816248" y="48935"/>
                </a:cubicBezTo>
                <a:cubicBezTo>
                  <a:pt x="1816275" y="48940"/>
                  <a:pt x="1816312" y="48944"/>
                  <a:pt x="1816339" y="48949"/>
                </a:cubicBezTo>
                <a:cubicBezTo>
                  <a:pt x="1820172" y="49510"/>
                  <a:pt x="1821717" y="54193"/>
                  <a:pt x="1818987" y="56941"/>
                </a:cubicBezTo>
                <a:cubicBezTo>
                  <a:pt x="1818688" y="57244"/>
                  <a:pt x="1818389" y="57548"/>
                  <a:pt x="1818086" y="57851"/>
                </a:cubicBezTo>
                <a:close/>
                <a:moveTo>
                  <a:pt x="1630166" y="31540"/>
                </a:moveTo>
                <a:cubicBezTo>
                  <a:pt x="1632919" y="28622"/>
                  <a:pt x="1631218" y="23815"/>
                  <a:pt x="1627238" y="23300"/>
                </a:cubicBezTo>
                <a:lnTo>
                  <a:pt x="1627238" y="23300"/>
                </a:lnTo>
                <a:cubicBezTo>
                  <a:pt x="1621163" y="22514"/>
                  <a:pt x="1615096" y="24757"/>
                  <a:pt x="1610956" y="29275"/>
                </a:cubicBezTo>
                <a:cubicBezTo>
                  <a:pt x="1610891" y="29344"/>
                  <a:pt x="1610832" y="29413"/>
                  <a:pt x="1610767" y="29481"/>
                </a:cubicBezTo>
                <a:cubicBezTo>
                  <a:pt x="1608051" y="32446"/>
                  <a:pt x="1609825" y="37248"/>
                  <a:pt x="1613819" y="37749"/>
                </a:cubicBezTo>
                <a:lnTo>
                  <a:pt x="1613819" y="37749"/>
                </a:lnTo>
                <a:cubicBezTo>
                  <a:pt x="1619743" y="38494"/>
                  <a:pt x="1625653" y="36338"/>
                  <a:pt x="1629743" y="31995"/>
                </a:cubicBezTo>
                <a:cubicBezTo>
                  <a:pt x="1629886" y="31844"/>
                  <a:pt x="1630028" y="31692"/>
                  <a:pt x="1630171" y="31540"/>
                </a:cubicBezTo>
                <a:close/>
                <a:moveTo>
                  <a:pt x="1438009" y="8461"/>
                </a:moveTo>
                <a:cubicBezTo>
                  <a:pt x="1440706" y="5437"/>
                  <a:pt x="1438859" y="616"/>
                  <a:pt x="1434833" y="161"/>
                </a:cubicBezTo>
                <a:cubicBezTo>
                  <a:pt x="1434801" y="161"/>
                  <a:pt x="1434769" y="151"/>
                  <a:pt x="1434736" y="151"/>
                </a:cubicBezTo>
                <a:cubicBezTo>
                  <a:pt x="1434626" y="138"/>
                  <a:pt x="1434511" y="124"/>
                  <a:pt x="1434401" y="115"/>
                </a:cubicBezTo>
                <a:cubicBezTo>
                  <a:pt x="1428463" y="-556"/>
                  <a:pt x="1422567" y="1746"/>
                  <a:pt x="1418656" y="6264"/>
                </a:cubicBezTo>
                <a:cubicBezTo>
                  <a:pt x="1418596" y="6333"/>
                  <a:pt x="1418537" y="6402"/>
                  <a:pt x="1418477" y="6471"/>
                </a:cubicBezTo>
                <a:cubicBezTo>
                  <a:pt x="1415811" y="9550"/>
                  <a:pt x="1417718" y="14352"/>
                  <a:pt x="1421763" y="14798"/>
                </a:cubicBezTo>
                <a:cubicBezTo>
                  <a:pt x="1421795" y="14798"/>
                  <a:pt x="1421827" y="14807"/>
                  <a:pt x="1421859" y="14807"/>
                </a:cubicBezTo>
                <a:cubicBezTo>
                  <a:pt x="1421891" y="14807"/>
                  <a:pt x="1421924" y="14816"/>
                  <a:pt x="1421956" y="14816"/>
                </a:cubicBezTo>
                <a:cubicBezTo>
                  <a:pt x="1427902" y="15474"/>
                  <a:pt x="1433790" y="13199"/>
                  <a:pt x="1437770" y="8732"/>
                </a:cubicBezTo>
                <a:cubicBezTo>
                  <a:pt x="1437852" y="8640"/>
                  <a:pt x="1437930" y="8548"/>
                  <a:pt x="1438013" y="8461"/>
                </a:cubicBezTo>
                <a:close/>
                <a:moveTo>
                  <a:pt x="1280273" y="57709"/>
                </a:moveTo>
                <a:cubicBezTo>
                  <a:pt x="1280209" y="57704"/>
                  <a:pt x="1280145" y="57695"/>
                  <a:pt x="1280080" y="57690"/>
                </a:cubicBezTo>
                <a:cubicBezTo>
                  <a:pt x="1280016" y="57686"/>
                  <a:pt x="1279952" y="57676"/>
                  <a:pt x="1279887" y="57672"/>
                </a:cubicBezTo>
                <a:cubicBezTo>
                  <a:pt x="1267860" y="56431"/>
                  <a:pt x="1256003" y="61371"/>
                  <a:pt x="1248411" y="70779"/>
                </a:cubicBezTo>
                <a:cubicBezTo>
                  <a:pt x="1247887" y="71427"/>
                  <a:pt x="1247368" y="72075"/>
                  <a:pt x="1246844" y="72727"/>
                </a:cubicBezTo>
                <a:cubicBezTo>
                  <a:pt x="1241701" y="79120"/>
                  <a:pt x="1245727" y="88661"/>
                  <a:pt x="1253889" y="89483"/>
                </a:cubicBezTo>
                <a:cubicBezTo>
                  <a:pt x="1253954" y="89488"/>
                  <a:pt x="1254018" y="89497"/>
                  <a:pt x="1254082" y="89502"/>
                </a:cubicBezTo>
                <a:cubicBezTo>
                  <a:pt x="1254147" y="89506"/>
                  <a:pt x="1254211" y="89516"/>
                  <a:pt x="1254275" y="89520"/>
                </a:cubicBezTo>
                <a:cubicBezTo>
                  <a:pt x="1266040" y="90706"/>
                  <a:pt x="1277613" y="85949"/>
                  <a:pt x="1285149" y="76836"/>
                </a:cubicBezTo>
                <a:cubicBezTo>
                  <a:pt x="1285798" y="76050"/>
                  <a:pt x="1286446" y="75269"/>
                  <a:pt x="1287094" y="74488"/>
                </a:cubicBezTo>
                <a:cubicBezTo>
                  <a:pt x="1292333" y="68173"/>
                  <a:pt x="1288449" y="58554"/>
                  <a:pt x="1280287" y="57709"/>
                </a:cubicBezTo>
                <a:close/>
                <a:moveTo>
                  <a:pt x="1478134" y="95210"/>
                </a:moveTo>
                <a:cubicBezTo>
                  <a:pt x="1483424" y="89166"/>
                  <a:pt x="1479798" y="79667"/>
                  <a:pt x="1471820" y="78725"/>
                </a:cubicBezTo>
                <a:cubicBezTo>
                  <a:pt x="1471755" y="78716"/>
                  <a:pt x="1471691" y="78711"/>
                  <a:pt x="1471627" y="78702"/>
                </a:cubicBezTo>
                <a:cubicBezTo>
                  <a:pt x="1471562" y="78693"/>
                  <a:pt x="1471498" y="78688"/>
                  <a:pt x="1471434" y="78679"/>
                </a:cubicBezTo>
                <a:cubicBezTo>
                  <a:pt x="1459576" y="77282"/>
                  <a:pt x="1447793" y="81891"/>
                  <a:pt x="1440049" y="90977"/>
                </a:cubicBezTo>
                <a:cubicBezTo>
                  <a:pt x="1439704" y="91382"/>
                  <a:pt x="1439355" y="91791"/>
                  <a:pt x="1439010" y="92195"/>
                </a:cubicBezTo>
                <a:cubicBezTo>
                  <a:pt x="1438592" y="92687"/>
                  <a:pt x="1438174" y="93178"/>
                  <a:pt x="1437756" y="93670"/>
                </a:cubicBezTo>
                <a:cubicBezTo>
                  <a:pt x="1432558" y="99792"/>
                  <a:pt x="1436313" y="109231"/>
                  <a:pt x="1444291" y="110141"/>
                </a:cubicBezTo>
                <a:cubicBezTo>
                  <a:pt x="1444355" y="110151"/>
                  <a:pt x="1444415" y="110155"/>
                  <a:pt x="1444479" y="110164"/>
                </a:cubicBezTo>
                <a:cubicBezTo>
                  <a:pt x="1444544" y="110174"/>
                  <a:pt x="1444604" y="110178"/>
                  <a:pt x="1444668" y="110187"/>
                </a:cubicBezTo>
                <a:cubicBezTo>
                  <a:pt x="1456286" y="111516"/>
                  <a:pt x="1467808" y="107044"/>
                  <a:pt x="1475492" y="98229"/>
                </a:cubicBezTo>
                <a:cubicBezTo>
                  <a:pt x="1476374" y="97218"/>
                  <a:pt x="1477252" y="96212"/>
                  <a:pt x="1478129" y="95210"/>
                </a:cubicBezTo>
                <a:close/>
                <a:moveTo>
                  <a:pt x="1666100" y="118294"/>
                </a:moveTo>
                <a:cubicBezTo>
                  <a:pt x="1671426" y="112517"/>
                  <a:pt x="1668062" y="103133"/>
                  <a:pt x="1660277" y="102099"/>
                </a:cubicBezTo>
                <a:cubicBezTo>
                  <a:pt x="1660213" y="102090"/>
                  <a:pt x="1660153" y="102080"/>
                  <a:pt x="1660089" y="102076"/>
                </a:cubicBezTo>
                <a:cubicBezTo>
                  <a:pt x="1660024" y="102071"/>
                  <a:pt x="1659965" y="102057"/>
                  <a:pt x="1659900" y="102053"/>
                </a:cubicBezTo>
                <a:cubicBezTo>
                  <a:pt x="1648227" y="100504"/>
                  <a:pt x="1636531" y="104806"/>
                  <a:pt x="1628659" y="113565"/>
                </a:cubicBezTo>
                <a:cubicBezTo>
                  <a:pt x="1627666" y="114673"/>
                  <a:pt x="1626668" y="115780"/>
                  <a:pt x="1625671" y="116897"/>
                </a:cubicBezTo>
                <a:cubicBezTo>
                  <a:pt x="1620437" y="122752"/>
                  <a:pt x="1623929" y="132077"/>
                  <a:pt x="1631719" y="133070"/>
                </a:cubicBezTo>
                <a:cubicBezTo>
                  <a:pt x="1631779" y="133079"/>
                  <a:pt x="1631843" y="133083"/>
                  <a:pt x="1631903" y="133093"/>
                </a:cubicBezTo>
                <a:cubicBezTo>
                  <a:pt x="1631963" y="133102"/>
                  <a:pt x="1632027" y="133106"/>
                  <a:pt x="1632087" y="133115"/>
                </a:cubicBezTo>
                <a:cubicBezTo>
                  <a:pt x="1643540" y="134577"/>
                  <a:pt x="1654983" y="130399"/>
                  <a:pt x="1662782" y="121893"/>
                </a:cubicBezTo>
                <a:cubicBezTo>
                  <a:pt x="1663885" y="120689"/>
                  <a:pt x="1664988" y="119489"/>
                  <a:pt x="1666091" y="118294"/>
                </a:cubicBezTo>
                <a:close/>
                <a:moveTo>
                  <a:pt x="1697356" y="208821"/>
                </a:moveTo>
                <a:cubicBezTo>
                  <a:pt x="1705155" y="200232"/>
                  <a:pt x="1700136" y="186412"/>
                  <a:pt x="1688637" y="184873"/>
                </a:cubicBezTo>
                <a:cubicBezTo>
                  <a:pt x="1688545" y="184859"/>
                  <a:pt x="1688454" y="184850"/>
                  <a:pt x="1688362" y="184836"/>
                </a:cubicBezTo>
                <a:cubicBezTo>
                  <a:pt x="1688270" y="184822"/>
                  <a:pt x="1688178" y="184813"/>
                  <a:pt x="1688086" y="184799"/>
                </a:cubicBezTo>
                <a:cubicBezTo>
                  <a:pt x="1670981" y="182515"/>
                  <a:pt x="1653852" y="188894"/>
                  <a:pt x="1642404" y="201813"/>
                </a:cubicBezTo>
                <a:cubicBezTo>
                  <a:pt x="1639969" y="204561"/>
                  <a:pt x="1637533" y="207318"/>
                  <a:pt x="1635092" y="210094"/>
                </a:cubicBezTo>
                <a:cubicBezTo>
                  <a:pt x="1627441" y="218789"/>
                  <a:pt x="1632629" y="232503"/>
                  <a:pt x="1644118" y="233983"/>
                </a:cubicBezTo>
                <a:cubicBezTo>
                  <a:pt x="1644210" y="233997"/>
                  <a:pt x="1644298" y="234006"/>
                  <a:pt x="1644390" y="234020"/>
                </a:cubicBezTo>
                <a:cubicBezTo>
                  <a:pt x="1644482" y="234033"/>
                  <a:pt x="1644569" y="234043"/>
                  <a:pt x="1644661" y="234056"/>
                </a:cubicBezTo>
                <a:cubicBezTo>
                  <a:pt x="1661445" y="236221"/>
                  <a:pt x="1678224" y="230021"/>
                  <a:pt x="1689552" y="217452"/>
                </a:cubicBezTo>
                <a:cubicBezTo>
                  <a:pt x="1692158" y="214561"/>
                  <a:pt x="1694759" y="211689"/>
                  <a:pt x="1697356" y="208826"/>
                </a:cubicBezTo>
                <a:close/>
                <a:moveTo>
                  <a:pt x="1513374" y="185879"/>
                </a:moveTo>
                <a:cubicBezTo>
                  <a:pt x="1521136" y="176899"/>
                  <a:pt x="1515755" y="162882"/>
                  <a:pt x="1503971" y="161453"/>
                </a:cubicBezTo>
                <a:cubicBezTo>
                  <a:pt x="1503880" y="161444"/>
                  <a:pt x="1503783" y="161430"/>
                  <a:pt x="1503691" y="161421"/>
                </a:cubicBezTo>
                <a:cubicBezTo>
                  <a:pt x="1503599" y="161411"/>
                  <a:pt x="1503503" y="161398"/>
                  <a:pt x="1503411" y="161388"/>
                </a:cubicBezTo>
                <a:cubicBezTo>
                  <a:pt x="1486062" y="159284"/>
                  <a:pt x="1468814" y="166090"/>
                  <a:pt x="1457559" y="179459"/>
                </a:cubicBezTo>
                <a:cubicBezTo>
                  <a:pt x="1455454" y="181959"/>
                  <a:pt x="1453345" y="184468"/>
                  <a:pt x="1451235" y="186987"/>
                </a:cubicBezTo>
                <a:cubicBezTo>
                  <a:pt x="1443629" y="196068"/>
                  <a:pt x="1449190" y="209952"/>
                  <a:pt x="1460951" y="211330"/>
                </a:cubicBezTo>
                <a:cubicBezTo>
                  <a:pt x="1461042" y="211340"/>
                  <a:pt x="1461134" y="211353"/>
                  <a:pt x="1461226" y="211363"/>
                </a:cubicBezTo>
                <a:cubicBezTo>
                  <a:pt x="1461318" y="211372"/>
                  <a:pt x="1461410" y="211386"/>
                  <a:pt x="1461502" y="211395"/>
                </a:cubicBezTo>
                <a:cubicBezTo>
                  <a:pt x="1478502" y="213389"/>
                  <a:pt x="1495382" y="206808"/>
                  <a:pt x="1506536" y="193821"/>
                </a:cubicBezTo>
                <a:cubicBezTo>
                  <a:pt x="1508820" y="191160"/>
                  <a:pt x="1511099" y="188513"/>
                  <a:pt x="1513374" y="185879"/>
                </a:cubicBezTo>
                <a:close/>
                <a:moveTo>
                  <a:pt x="1326548" y="164996"/>
                </a:moveTo>
                <a:cubicBezTo>
                  <a:pt x="1334241" y="155625"/>
                  <a:pt x="1328478" y="141461"/>
                  <a:pt x="1316424" y="140161"/>
                </a:cubicBezTo>
                <a:cubicBezTo>
                  <a:pt x="1316327" y="140152"/>
                  <a:pt x="1316235" y="140142"/>
                  <a:pt x="1316139" y="140129"/>
                </a:cubicBezTo>
                <a:cubicBezTo>
                  <a:pt x="1316042" y="140115"/>
                  <a:pt x="1315950" y="140110"/>
                  <a:pt x="1315854" y="140096"/>
                </a:cubicBezTo>
                <a:cubicBezTo>
                  <a:pt x="1298257" y="138198"/>
                  <a:pt x="1280894" y="145423"/>
                  <a:pt x="1269837" y="159247"/>
                </a:cubicBezTo>
                <a:cubicBezTo>
                  <a:pt x="1268086" y="161434"/>
                  <a:pt x="1266334" y="163631"/>
                  <a:pt x="1264584" y="165833"/>
                </a:cubicBezTo>
                <a:cubicBezTo>
                  <a:pt x="1257051" y="175304"/>
                  <a:pt x="1262980" y="189354"/>
                  <a:pt x="1275016" y="190608"/>
                </a:cubicBezTo>
                <a:cubicBezTo>
                  <a:pt x="1275108" y="190617"/>
                  <a:pt x="1275204" y="190627"/>
                  <a:pt x="1275296" y="190636"/>
                </a:cubicBezTo>
                <a:cubicBezTo>
                  <a:pt x="1275388" y="190645"/>
                  <a:pt x="1275485" y="190654"/>
                  <a:pt x="1275577" y="190663"/>
                </a:cubicBezTo>
                <a:cubicBezTo>
                  <a:pt x="1292815" y="192460"/>
                  <a:pt x="1309801" y="185489"/>
                  <a:pt x="1320762" y="172060"/>
                </a:cubicBezTo>
                <a:cubicBezTo>
                  <a:pt x="1322692" y="169693"/>
                  <a:pt x="1324622" y="167335"/>
                  <a:pt x="1326548" y="164987"/>
                </a:cubicBezTo>
                <a:close/>
                <a:moveTo>
                  <a:pt x="1161694" y="206873"/>
                </a:moveTo>
                <a:cubicBezTo>
                  <a:pt x="1161570" y="206859"/>
                  <a:pt x="1161446" y="206850"/>
                  <a:pt x="1161317" y="206836"/>
                </a:cubicBezTo>
                <a:cubicBezTo>
                  <a:pt x="1161189" y="206822"/>
                  <a:pt x="1161069" y="206813"/>
                  <a:pt x="1160940" y="206799"/>
                </a:cubicBezTo>
                <a:cubicBezTo>
                  <a:pt x="1137709" y="204492"/>
                  <a:pt x="1115006" y="214552"/>
                  <a:pt x="1100957" y="233192"/>
                </a:cubicBezTo>
                <a:cubicBezTo>
                  <a:pt x="1098057" y="237039"/>
                  <a:pt x="1095157" y="240899"/>
                  <a:pt x="1092252" y="244774"/>
                </a:cubicBezTo>
                <a:cubicBezTo>
                  <a:pt x="1082551" y="257724"/>
                  <a:pt x="1090726" y="276319"/>
                  <a:pt x="1106835" y="277868"/>
                </a:cubicBezTo>
                <a:cubicBezTo>
                  <a:pt x="1106959" y="277881"/>
                  <a:pt x="1107083" y="277891"/>
                  <a:pt x="1107202" y="277904"/>
                </a:cubicBezTo>
                <a:cubicBezTo>
                  <a:pt x="1107322" y="277918"/>
                  <a:pt x="1107451" y="277927"/>
                  <a:pt x="1107570" y="277941"/>
                </a:cubicBezTo>
                <a:cubicBezTo>
                  <a:pt x="1130236" y="280124"/>
                  <a:pt x="1152475" y="270547"/>
                  <a:pt x="1166354" y="252499"/>
                </a:cubicBezTo>
                <a:cubicBezTo>
                  <a:pt x="1169567" y="248326"/>
                  <a:pt x="1172770" y="244167"/>
                  <a:pt x="1175973" y="240026"/>
                </a:cubicBezTo>
                <a:cubicBezTo>
                  <a:pt x="1185891" y="227204"/>
                  <a:pt x="1177811" y="208481"/>
                  <a:pt x="1161685" y="206877"/>
                </a:cubicBezTo>
                <a:close/>
                <a:moveTo>
                  <a:pt x="1361453" y="258970"/>
                </a:moveTo>
                <a:cubicBezTo>
                  <a:pt x="1371481" y="246644"/>
                  <a:pt x="1363879" y="228096"/>
                  <a:pt x="1348084" y="226345"/>
                </a:cubicBezTo>
                <a:cubicBezTo>
                  <a:pt x="1347960" y="226331"/>
                  <a:pt x="1347835" y="226317"/>
                  <a:pt x="1347711" y="226303"/>
                </a:cubicBezTo>
                <a:cubicBezTo>
                  <a:pt x="1347587" y="226290"/>
                  <a:pt x="1347463" y="226276"/>
                  <a:pt x="1347339" y="226262"/>
                </a:cubicBezTo>
                <a:cubicBezTo>
                  <a:pt x="1324374" y="223721"/>
                  <a:pt x="1301763" y="233243"/>
                  <a:pt x="1287397" y="251336"/>
                </a:cubicBezTo>
                <a:cubicBezTo>
                  <a:pt x="1284019" y="255592"/>
                  <a:pt x="1280636" y="259866"/>
                  <a:pt x="1277249" y="264159"/>
                </a:cubicBezTo>
                <a:cubicBezTo>
                  <a:pt x="1267424" y="276608"/>
                  <a:pt x="1275149" y="294996"/>
                  <a:pt x="1290922" y="296678"/>
                </a:cubicBezTo>
                <a:cubicBezTo>
                  <a:pt x="1291046" y="296692"/>
                  <a:pt x="1291165" y="296706"/>
                  <a:pt x="1291290" y="296715"/>
                </a:cubicBezTo>
                <a:cubicBezTo>
                  <a:pt x="1291414" y="296724"/>
                  <a:pt x="1291533" y="296742"/>
                  <a:pt x="1291653" y="296752"/>
                </a:cubicBezTo>
                <a:cubicBezTo>
                  <a:pt x="1314084" y="299146"/>
                  <a:pt x="1336254" y="290097"/>
                  <a:pt x="1350432" y="272550"/>
                </a:cubicBezTo>
                <a:cubicBezTo>
                  <a:pt x="1354109" y="268001"/>
                  <a:pt x="1357781" y="263474"/>
                  <a:pt x="1361448" y="258965"/>
                </a:cubicBezTo>
                <a:close/>
                <a:moveTo>
                  <a:pt x="1544340" y="279775"/>
                </a:moveTo>
                <a:cubicBezTo>
                  <a:pt x="1554442" y="267936"/>
                  <a:pt x="1547295" y="249608"/>
                  <a:pt x="1531844" y="247710"/>
                </a:cubicBezTo>
                <a:cubicBezTo>
                  <a:pt x="1531720" y="247697"/>
                  <a:pt x="1531601" y="247678"/>
                  <a:pt x="1531477" y="247664"/>
                </a:cubicBezTo>
                <a:cubicBezTo>
                  <a:pt x="1531353" y="247651"/>
                  <a:pt x="1531233" y="247632"/>
                  <a:pt x="1531109" y="247618"/>
                </a:cubicBezTo>
                <a:cubicBezTo>
                  <a:pt x="1508429" y="244838"/>
                  <a:pt x="1485933" y="253850"/>
                  <a:pt x="1471296" y="271397"/>
                </a:cubicBezTo>
                <a:cubicBezTo>
                  <a:pt x="1467481" y="275970"/>
                  <a:pt x="1463658" y="280570"/>
                  <a:pt x="1459825" y="285184"/>
                </a:cubicBezTo>
                <a:cubicBezTo>
                  <a:pt x="1449898" y="297156"/>
                  <a:pt x="1457173" y="315360"/>
                  <a:pt x="1472619" y="317170"/>
                </a:cubicBezTo>
                <a:cubicBezTo>
                  <a:pt x="1472739" y="317184"/>
                  <a:pt x="1472858" y="317198"/>
                  <a:pt x="1472982" y="317212"/>
                </a:cubicBezTo>
                <a:cubicBezTo>
                  <a:pt x="1473106" y="317226"/>
                  <a:pt x="1473221" y="317239"/>
                  <a:pt x="1473345" y="317253"/>
                </a:cubicBezTo>
                <a:cubicBezTo>
                  <a:pt x="1495533" y="319854"/>
                  <a:pt x="1517607" y="311283"/>
                  <a:pt x="1532042" y="294233"/>
                </a:cubicBezTo>
                <a:cubicBezTo>
                  <a:pt x="1536141" y="289389"/>
                  <a:pt x="1540241" y="284568"/>
                  <a:pt x="1544336" y="279770"/>
                </a:cubicBezTo>
                <a:close/>
                <a:moveTo>
                  <a:pt x="1571414" y="376134"/>
                </a:moveTo>
                <a:cubicBezTo>
                  <a:pt x="1583735" y="361556"/>
                  <a:pt x="1574916" y="339101"/>
                  <a:pt x="1555972" y="336780"/>
                </a:cubicBezTo>
                <a:cubicBezTo>
                  <a:pt x="1555825" y="336762"/>
                  <a:pt x="1555673" y="336744"/>
                  <a:pt x="1555526" y="336725"/>
                </a:cubicBezTo>
                <a:cubicBezTo>
                  <a:pt x="1555379" y="336707"/>
                  <a:pt x="1555228" y="336689"/>
                  <a:pt x="1555081" y="336670"/>
                </a:cubicBezTo>
                <a:cubicBezTo>
                  <a:pt x="1527354" y="333279"/>
                  <a:pt x="1499867" y="344340"/>
                  <a:pt x="1482050" y="365858"/>
                </a:cubicBezTo>
                <a:cubicBezTo>
                  <a:pt x="1476176" y="372949"/>
                  <a:pt x="1470303" y="380072"/>
                  <a:pt x="1464434" y="387228"/>
                </a:cubicBezTo>
                <a:cubicBezTo>
                  <a:pt x="1452315" y="401989"/>
                  <a:pt x="1461295" y="424293"/>
                  <a:pt x="1480267" y="426508"/>
                </a:cubicBezTo>
                <a:cubicBezTo>
                  <a:pt x="1480414" y="426526"/>
                  <a:pt x="1480561" y="426540"/>
                  <a:pt x="1480708" y="426558"/>
                </a:cubicBezTo>
                <a:cubicBezTo>
                  <a:pt x="1480855" y="426577"/>
                  <a:pt x="1481002" y="426590"/>
                  <a:pt x="1481149" y="426609"/>
                </a:cubicBezTo>
                <a:cubicBezTo>
                  <a:pt x="1508282" y="429780"/>
                  <a:pt x="1535250" y="419210"/>
                  <a:pt x="1552792" y="398271"/>
                </a:cubicBezTo>
                <a:cubicBezTo>
                  <a:pt x="1559001" y="390859"/>
                  <a:pt x="1565210" y="383478"/>
                  <a:pt x="1571419" y="376134"/>
                </a:cubicBezTo>
                <a:close/>
                <a:moveTo>
                  <a:pt x="1392175" y="355669"/>
                </a:moveTo>
                <a:cubicBezTo>
                  <a:pt x="1404423" y="340489"/>
                  <a:pt x="1395071" y="317736"/>
                  <a:pt x="1375690" y="315562"/>
                </a:cubicBezTo>
                <a:cubicBezTo>
                  <a:pt x="1375539" y="315544"/>
                  <a:pt x="1375387" y="315530"/>
                  <a:pt x="1375235" y="315511"/>
                </a:cubicBezTo>
                <a:cubicBezTo>
                  <a:pt x="1375084" y="315493"/>
                  <a:pt x="1374932" y="315479"/>
                  <a:pt x="1374780" y="315461"/>
                </a:cubicBezTo>
                <a:cubicBezTo>
                  <a:pt x="1346737" y="312317"/>
                  <a:pt x="1319108" y="323972"/>
                  <a:pt x="1301616" y="346119"/>
                </a:cubicBezTo>
                <a:cubicBezTo>
                  <a:pt x="1296267" y="352893"/>
                  <a:pt x="1290913" y="359690"/>
                  <a:pt x="1285559" y="366520"/>
                </a:cubicBezTo>
                <a:cubicBezTo>
                  <a:pt x="1273541" y="381851"/>
                  <a:pt x="1283013" y="404434"/>
                  <a:pt x="1302379" y="406516"/>
                </a:cubicBezTo>
                <a:lnTo>
                  <a:pt x="1302825" y="406562"/>
                </a:lnTo>
                <a:lnTo>
                  <a:pt x="1303271" y="406608"/>
                </a:lnTo>
                <a:cubicBezTo>
                  <a:pt x="1330771" y="409568"/>
                  <a:pt x="1357932" y="398331"/>
                  <a:pt x="1375226" y="376740"/>
                </a:cubicBezTo>
                <a:cubicBezTo>
                  <a:pt x="1380874" y="369686"/>
                  <a:pt x="1386523" y="362659"/>
                  <a:pt x="1392166" y="355664"/>
                </a:cubicBezTo>
                <a:close/>
                <a:moveTo>
                  <a:pt x="1210634" y="336753"/>
                </a:moveTo>
                <a:cubicBezTo>
                  <a:pt x="1222776" y="320999"/>
                  <a:pt x="1212886" y="298020"/>
                  <a:pt x="1193101" y="295998"/>
                </a:cubicBezTo>
                <a:cubicBezTo>
                  <a:pt x="1192950" y="295984"/>
                  <a:pt x="1192794" y="295966"/>
                  <a:pt x="1192642" y="295952"/>
                </a:cubicBezTo>
                <a:cubicBezTo>
                  <a:pt x="1192490" y="295938"/>
                  <a:pt x="1192334" y="295920"/>
                  <a:pt x="1192182" y="295906"/>
                </a:cubicBezTo>
                <a:cubicBezTo>
                  <a:pt x="1163808" y="293011"/>
                  <a:pt x="1136036" y="305240"/>
                  <a:pt x="1118894" y="328035"/>
                </a:cubicBezTo>
                <a:cubicBezTo>
                  <a:pt x="1114087" y="334427"/>
                  <a:pt x="1109280" y="340843"/>
                  <a:pt x="1104468" y="347277"/>
                </a:cubicBezTo>
                <a:cubicBezTo>
                  <a:pt x="1092592" y="363165"/>
                  <a:pt x="1102579" y="385946"/>
                  <a:pt x="1122318" y="387908"/>
                </a:cubicBezTo>
                <a:lnTo>
                  <a:pt x="1122768" y="387954"/>
                </a:lnTo>
                <a:lnTo>
                  <a:pt x="1123223" y="388000"/>
                </a:lnTo>
                <a:cubicBezTo>
                  <a:pt x="1150995" y="390762"/>
                  <a:pt x="1178262" y="378992"/>
                  <a:pt x="1195220" y="356827"/>
                </a:cubicBezTo>
                <a:cubicBezTo>
                  <a:pt x="1200358" y="350113"/>
                  <a:pt x="1205496" y="343421"/>
                  <a:pt x="1210630" y="336757"/>
                </a:cubicBezTo>
                <a:close/>
                <a:moveTo>
                  <a:pt x="1568725" y="437032"/>
                </a:moveTo>
                <a:cubicBezTo>
                  <a:pt x="1568578" y="437014"/>
                  <a:pt x="1568431" y="436995"/>
                  <a:pt x="1568289" y="436977"/>
                </a:cubicBezTo>
                <a:cubicBezTo>
                  <a:pt x="1541096" y="433682"/>
                  <a:pt x="1514160" y="444633"/>
                  <a:pt x="1496770" y="465797"/>
                </a:cubicBezTo>
                <a:cubicBezTo>
                  <a:pt x="1490033" y="473996"/>
                  <a:pt x="1483300" y="482231"/>
                  <a:pt x="1476572" y="490490"/>
                </a:cubicBezTo>
                <a:cubicBezTo>
                  <a:pt x="1459553" y="511382"/>
                  <a:pt x="1433045" y="522108"/>
                  <a:pt x="1406261" y="519149"/>
                </a:cubicBezTo>
                <a:cubicBezTo>
                  <a:pt x="1406114" y="519135"/>
                  <a:pt x="1405972" y="519117"/>
                  <a:pt x="1405825" y="519103"/>
                </a:cubicBezTo>
                <a:cubicBezTo>
                  <a:pt x="1405677" y="519089"/>
                  <a:pt x="1405535" y="519071"/>
                  <a:pt x="1405388" y="519057"/>
                </a:cubicBezTo>
                <a:cubicBezTo>
                  <a:pt x="1386564" y="516980"/>
                  <a:pt x="1377451" y="494994"/>
                  <a:pt x="1389252" y="480186"/>
                </a:cubicBezTo>
                <a:cubicBezTo>
                  <a:pt x="1395746" y="472038"/>
                  <a:pt x="1402249" y="463913"/>
                  <a:pt x="1408752" y="455824"/>
                </a:cubicBezTo>
                <a:cubicBezTo>
                  <a:pt x="1420747" y="440902"/>
                  <a:pt x="1411542" y="418589"/>
                  <a:pt x="1392515" y="416452"/>
                </a:cubicBezTo>
                <a:cubicBezTo>
                  <a:pt x="1392368" y="416434"/>
                  <a:pt x="1392217" y="416420"/>
                  <a:pt x="1392069" y="416402"/>
                </a:cubicBezTo>
                <a:cubicBezTo>
                  <a:pt x="1391922" y="416383"/>
                  <a:pt x="1391771" y="416370"/>
                  <a:pt x="1391624" y="416351"/>
                </a:cubicBezTo>
                <a:cubicBezTo>
                  <a:pt x="1364114" y="413258"/>
                  <a:pt x="1337013" y="424734"/>
                  <a:pt x="1319894" y="446485"/>
                </a:cubicBezTo>
                <a:cubicBezTo>
                  <a:pt x="1313616" y="454464"/>
                  <a:pt x="1307338" y="462469"/>
                  <a:pt x="1301065" y="470498"/>
                </a:cubicBezTo>
                <a:cubicBezTo>
                  <a:pt x="1284331" y="491924"/>
                  <a:pt x="1257694" y="503128"/>
                  <a:pt x="1230653" y="500334"/>
                </a:cubicBezTo>
                <a:cubicBezTo>
                  <a:pt x="1230506" y="500320"/>
                  <a:pt x="1230359" y="500302"/>
                  <a:pt x="1230212" y="500288"/>
                </a:cubicBezTo>
                <a:cubicBezTo>
                  <a:pt x="1230065" y="500274"/>
                  <a:pt x="1229918" y="500256"/>
                  <a:pt x="1229771" y="500242"/>
                </a:cubicBezTo>
                <a:cubicBezTo>
                  <a:pt x="1210579" y="498261"/>
                  <a:pt x="1201001" y="476031"/>
                  <a:pt x="1212711" y="460700"/>
                </a:cubicBezTo>
                <a:cubicBezTo>
                  <a:pt x="1218713" y="452837"/>
                  <a:pt x="1224720" y="444996"/>
                  <a:pt x="1230731" y="437188"/>
                </a:cubicBezTo>
                <a:cubicBezTo>
                  <a:pt x="1242630" y="421719"/>
                  <a:pt x="1232937" y="399159"/>
                  <a:pt x="1213520" y="397150"/>
                </a:cubicBezTo>
                <a:cubicBezTo>
                  <a:pt x="1213369" y="397136"/>
                  <a:pt x="1213221" y="397118"/>
                  <a:pt x="1213070" y="397104"/>
                </a:cubicBezTo>
                <a:cubicBezTo>
                  <a:pt x="1212918" y="397090"/>
                  <a:pt x="1212771" y="397072"/>
                  <a:pt x="1212619" y="397058"/>
                </a:cubicBezTo>
                <a:cubicBezTo>
                  <a:pt x="1184852" y="394186"/>
                  <a:pt x="1157663" y="406218"/>
                  <a:pt x="1140903" y="428539"/>
                </a:cubicBezTo>
                <a:cubicBezTo>
                  <a:pt x="1135145" y="436205"/>
                  <a:pt x="1129391" y="443898"/>
                  <a:pt x="1123632" y="451610"/>
                </a:cubicBezTo>
                <a:cubicBezTo>
                  <a:pt x="1107235" y="473577"/>
                  <a:pt x="1080519" y="485306"/>
                  <a:pt x="1053230" y="482704"/>
                </a:cubicBezTo>
                <a:cubicBezTo>
                  <a:pt x="1053083" y="482691"/>
                  <a:pt x="1052931" y="482677"/>
                  <a:pt x="1052784" y="482663"/>
                </a:cubicBezTo>
                <a:cubicBezTo>
                  <a:pt x="1052637" y="482649"/>
                  <a:pt x="1052485" y="482636"/>
                  <a:pt x="1052338" y="482622"/>
                </a:cubicBezTo>
                <a:cubicBezTo>
                  <a:pt x="1032797" y="480761"/>
                  <a:pt x="1022723" y="458361"/>
                  <a:pt x="1034268" y="442487"/>
                </a:cubicBezTo>
                <a:cubicBezTo>
                  <a:pt x="1039760" y="434936"/>
                  <a:pt x="1045252" y="427408"/>
                  <a:pt x="1050744" y="419904"/>
                </a:cubicBezTo>
                <a:cubicBezTo>
                  <a:pt x="1062486" y="403860"/>
                  <a:pt x="1052256" y="381129"/>
                  <a:pt x="1032462" y="379259"/>
                </a:cubicBezTo>
                <a:cubicBezTo>
                  <a:pt x="1032310" y="379245"/>
                  <a:pt x="1032158" y="379231"/>
                  <a:pt x="1032007" y="379218"/>
                </a:cubicBezTo>
                <a:cubicBezTo>
                  <a:pt x="1031855" y="379204"/>
                  <a:pt x="1031703" y="379190"/>
                  <a:pt x="1031552" y="379176"/>
                </a:cubicBezTo>
                <a:cubicBezTo>
                  <a:pt x="1003550" y="376534"/>
                  <a:pt x="976297" y="389048"/>
                  <a:pt x="959918" y="411912"/>
                </a:cubicBezTo>
                <a:cubicBezTo>
                  <a:pt x="946098" y="431209"/>
                  <a:pt x="932284" y="450649"/>
                  <a:pt x="918501" y="470222"/>
                </a:cubicBezTo>
                <a:cubicBezTo>
                  <a:pt x="895807" y="502342"/>
                  <a:pt x="873182" y="534811"/>
                  <a:pt x="850700" y="567422"/>
                </a:cubicBezTo>
                <a:cubicBezTo>
                  <a:pt x="828213" y="600034"/>
                  <a:pt x="805800" y="632852"/>
                  <a:pt x="783598" y="665670"/>
                </a:cubicBezTo>
                <a:cubicBezTo>
                  <a:pt x="767816" y="689063"/>
                  <a:pt x="752177" y="712386"/>
                  <a:pt x="736606" y="735705"/>
                </a:cubicBezTo>
                <a:cubicBezTo>
                  <a:pt x="729414" y="746390"/>
                  <a:pt x="722290" y="757139"/>
                  <a:pt x="715167" y="767824"/>
                </a:cubicBezTo>
                <a:cubicBezTo>
                  <a:pt x="691917" y="802669"/>
                  <a:pt x="668943" y="837372"/>
                  <a:pt x="646318" y="871730"/>
                </a:cubicBezTo>
                <a:cubicBezTo>
                  <a:pt x="623693" y="906152"/>
                  <a:pt x="601418" y="940229"/>
                  <a:pt x="579491" y="973746"/>
                </a:cubicBezTo>
                <a:cubicBezTo>
                  <a:pt x="557565" y="1007332"/>
                  <a:pt x="536057" y="1040499"/>
                  <a:pt x="514972" y="1072899"/>
                </a:cubicBezTo>
                <a:cubicBezTo>
                  <a:pt x="493882" y="1105437"/>
                  <a:pt x="473215" y="1137350"/>
                  <a:pt x="452966" y="1168353"/>
                </a:cubicBezTo>
                <a:cubicBezTo>
                  <a:pt x="432786" y="1199425"/>
                  <a:pt x="413093" y="1229729"/>
                  <a:pt x="393961" y="1258990"/>
                </a:cubicBezTo>
                <a:cubicBezTo>
                  <a:pt x="374829" y="1288315"/>
                  <a:pt x="356184" y="1316666"/>
                  <a:pt x="338169" y="1343832"/>
                </a:cubicBezTo>
                <a:cubicBezTo>
                  <a:pt x="320153" y="1371066"/>
                  <a:pt x="302768" y="1397110"/>
                  <a:pt x="285938" y="1421900"/>
                </a:cubicBezTo>
                <a:cubicBezTo>
                  <a:pt x="274835" y="1438307"/>
                  <a:pt x="264085" y="1454088"/>
                  <a:pt x="253538" y="1469309"/>
                </a:cubicBezTo>
                <a:cubicBezTo>
                  <a:pt x="237899" y="1491934"/>
                  <a:pt x="222884" y="1513231"/>
                  <a:pt x="208431" y="1533273"/>
                </a:cubicBezTo>
                <a:cubicBezTo>
                  <a:pt x="176100" y="1578100"/>
                  <a:pt x="146774" y="1616295"/>
                  <a:pt x="120519" y="1647229"/>
                </a:cubicBezTo>
                <a:cubicBezTo>
                  <a:pt x="94195" y="1678301"/>
                  <a:pt x="70940" y="1702185"/>
                  <a:pt x="50902" y="1718243"/>
                </a:cubicBezTo>
                <a:cubicBezTo>
                  <a:pt x="30723" y="1734512"/>
                  <a:pt x="13686" y="1742890"/>
                  <a:pt x="0" y="1742890"/>
                </a:cubicBezTo>
                <a:cubicBezTo>
                  <a:pt x="14454" y="1743726"/>
                  <a:pt x="28838" y="1744493"/>
                  <a:pt x="43292" y="1745266"/>
                </a:cubicBezTo>
                <a:cubicBezTo>
                  <a:pt x="53136" y="1745822"/>
                  <a:pt x="62985" y="1746313"/>
                  <a:pt x="72829" y="1746800"/>
                </a:cubicBezTo>
                <a:cubicBezTo>
                  <a:pt x="74856" y="1746869"/>
                  <a:pt x="76878" y="1746938"/>
                  <a:pt x="78904" y="1747081"/>
                </a:cubicBezTo>
                <a:cubicBezTo>
                  <a:pt x="91823" y="1747710"/>
                  <a:pt x="104811" y="1748266"/>
                  <a:pt x="117729" y="1748827"/>
                </a:cubicBezTo>
                <a:cubicBezTo>
                  <a:pt x="130717" y="1749383"/>
                  <a:pt x="143704" y="1749944"/>
                  <a:pt x="156623" y="1750431"/>
                </a:cubicBezTo>
                <a:cubicBezTo>
                  <a:pt x="183366" y="1751548"/>
                  <a:pt x="210182" y="1752527"/>
                  <a:pt x="236924" y="1753225"/>
                </a:cubicBezTo>
                <a:cubicBezTo>
                  <a:pt x="247398" y="1753575"/>
                  <a:pt x="257941" y="1753924"/>
                  <a:pt x="268415" y="1754204"/>
                </a:cubicBezTo>
                <a:cubicBezTo>
                  <a:pt x="284054" y="1754691"/>
                  <a:pt x="299767" y="1755114"/>
                  <a:pt x="315406" y="1755390"/>
                </a:cubicBezTo>
                <a:lnTo>
                  <a:pt x="316104" y="1755390"/>
                </a:lnTo>
                <a:cubicBezTo>
                  <a:pt x="316803" y="1755390"/>
                  <a:pt x="317571" y="1755459"/>
                  <a:pt x="318269" y="1755459"/>
                </a:cubicBezTo>
                <a:cubicBezTo>
                  <a:pt x="327557" y="1755670"/>
                  <a:pt x="336841" y="1755877"/>
                  <a:pt x="346129" y="1756015"/>
                </a:cubicBezTo>
                <a:cubicBezTo>
                  <a:pt x="352204" y="1756153"/>
                  <a:pt x="358349" y="1756295"/>
                  <a:pt x="364424" y="1756364"/>
                </a:cubicBezTo>
                <a:cubicBezTo>
                  <a:pt x="369521" y="1756502"/>
                  <a:pt x="374549" y="1756576"/>
                  <a:pt x="379576" y="1756645"/>
                </a:cubicBezTo>
                <a:cubicBezTo>
                  <a:pt x="384604" y="1756714"/>
                  <a:pt x="389632" y="1756782"/>
                  <a:pt x="394660" y="1756856"/>
                </a:cubicBezTo>
                <a:lnTo>
                  <a:pt x="394729" y="1756856"/>
                </a:lnTo>
                <a:cubicBezTo>
                  <a:pt x="401503" y="1756925"/>
                  <a:pt x="408203" y="1757067"/>
                  <a:pt x="414908" y="1757067"/>
                </a:cubicBezTo>
                <a:cubicBezTo>
                  <a:pt x="419031" y="1757136"/>
                  <a:pt x="423149" y="1757205"/>
                  <a:pt x="427267" y="1757205"/>
                </a:cubicBezTo>
                <a:cubicBezTo>
                  <a:pt x="431596" y="1757274"/>
                  <a:pt x="435994" y="1757343"/>
                  <a:pt x="440323" y="1757343"/>
                </a:cubicBezTo>
                <a:cubicBezTo>
                  <a:pt x="451564" y="1757481"/>
                  <a:pt x="462805" y="1757554"/>
                  <a:pt x="474051" y="1757554"/>
                </a:cubicBezTo>
                <a:cubicBezTo>
                  <a:pt x="474120" y="1757623"/>
                  <a:pt x="474189" y="1757623"/>
                  <a:pt x="474258" y="1757554"/>
                </a:cubicBezTo>
                <a:cubicBezTo>
                  <a:pt x="500582" y="1757692"/>
                  <a:pt x="526976" y="1757761"/>
                  <a:pt x="553300" y="1757623"/>
                </a:cubicBezTo>
                <a:cubicBezTo>
                  <a:pt x="565451" y="1757623"/>
                  <a:pt x="580879" y="1750362"/>
                  <a:pt x="599524" y="1736396"/>
                </a:cubicBezTo>
                <a:cubicBezTo>
                  <a:pt x="619493" y="1721381"/>
                  <a:pt x="643096" y="1698688"/>
                  <a:pt x="670331" y="1668875"/>
                </a:cubicBezTo>
                <a:cubicBezTo>
                  <a:pt x="697561" y="1638989"/>
                  <a:pt x="728426" y="1601979"/>
                  <a:pt x="762710" y="1558407"/>
                </a:cubicBezTo>
                <a:cubicBezTo>
                  <a:pt x="784287" y="1531035"/>
                  <a:pt x="807261" y="1501149"/>
                  <a:pt x="831559" y="1468749"/>
                </a:cubicBezTo>
                <a:cubicBezTo>
                  <a:pt x="836026" y="1462742"/>
                  <a:pt x="840566" y="1456740"/>
                  <a:pt x="845176" y="1450591"/>
                </a:cubicBezTo>
                <a:cubicBezTo>
                  <a:pt x="862842" y="1426849"/>
                  <a:pt x="881276" y="1401922"/>
                  <a:pt x="900408" y="1375878"/>
                </a:cubicBezTo>
                <a:cubicBezTo>
                  <a:pt x="919609" y="1349834"/>
                  <a:pt x="939439" y="1322600"/>
                  <a:pt x="960042" y="1294460"/>
                </a:cubicBezTo>
                <a:cubicBezTo>
                  <a:pt x="980502" y="1266251"/>
                  <a:pt x="1001730" y="1237133"/>
                  <a:pt x="1023445" y="1207246"/>
                </a:cubicBezTo>
                <a:cubicBezTo>
                  <a:pt x="1045298" y="1177291"/>
                  <a:pt x="1067716" y="1146569"/>
                  <a:pt x="1090616" y="1115286"/>
                </a:cubicBezTo>
                <a:cubicBezTo>
                  <a:pt x="1113521" y="1083933"/>
                  <a:pt x="1136983" y="1051952"/>
                  <a:pt x="1160931" y="1019552"/>
                </a:cubicBezTo>
                <a:cubicBezTo>
                  <a:pt x="1184879" y="987083"/>
                  <a:pt x="1209320" y="954196"/>
                  <a:pt x="1234178" y="921028"/>
                </a:cubicBezTo>
                <a:cubicBezTo>
                  <a:pt x="1259037" y="887792"/>
                  <a:pt x="1284313" y="854275"/>
                  <a:pt x="1310008" y="820689"/>
                </a:cubicBezTo>
                <a:cubicBezTo>
                  <a:pt x="1331443" y="792549"/>
                  <a:pt x="1353162" y="764336"/>
                  <a:pt x="1375088" y="736128"/>
                </a:cubicBezTo>
                <a:cubicBezTo>
                  <a:pt x="1378719" y="731449"/>
                  <a:pt x="1382281" y="726771"/>
                  <a:pt x="1385911" y="722161"/>
                </a:cubicBezTo>
                <a:cubicBezTo>
                  <a:pt x="1410489" y="690460"/>
                  <a:pt x="1435421" y="658827"/>
                  <a:pt x="1460486" y="627475"/>
                </a:cubicBezTo>
                <a:cubicBezTo>
                  <a:pt x="1485556" y="596054"/>
                  <a:pt x="1510833" y="564840"/>
                  <a:pt x="1536178" y="533975"/>
                </a:cubicBezTo>
                <a:cubicBezTo>
                  <a:pt x="1552250" y="514415"/>
                  <a:pt x="1568348" y="494994"/>
                  <a:pt x="1584461" y="475770"/>
                </a:cubicBezTo>
                <a:cubicBezTo>
                  <a:pt x="1596507" y="461389"/>
                  <a:pt x="1587784" y="439357"/>
                  <a:pt x="1569162" y="437101"/>
                </a:cubicBezTo>
                <a:cubicBezTo>
                  <a:pt x="1569015" y="437083"/>
                  <a:pt x="1568868" y="437064"/>
                  <a:pt x="1568725" y="437046"/>
                </a:cubicBezTo>
                <a:close/>
                <a:moveTo>
                  <a:pt x="1724484" y="302368"/>
                </a:moveTo>
                <a:cubicBezTo>
                  <a:pt x="1734636" y="291011"/>
                  <a:pt x="1727936" y="272927"/>
                  <a:pt x="1712839" y="270891"/>
                </a:cubicBezTo>
                <a:cubicBezTo>
                  <a:pt x="1712719" y="270873"/>
                  <a:pt x="1712600" y="270859"/>
                  <a:pt x="1712480" y="270841"/>
                </a:cubicBezTo>
                <a:cubicBezTo>
                  <a:pt x="1712361" y="270822"/>
                  <a:pt x="1712241" y="270809"/>
                  <a:pt x="1712122" y="270790"/>
                </a:cubicBezTo>
                <a:cubicBezTo>
                  <a:pt x="1689750" y="267780"/>
                  <a:pt x="1667401" y="276278"/>
                  <a:pt x="1652552" y="293282"/>
                </a:cubicBezTo>
                <a:cubicBezTo>
                  <a:pt x="1648319" y="298126"/>
                  <a:pt x="1644082" y="302997"/>
                  <a:pt x="1639840" y="307892"/>
                </a:cubicBezTo>
                <a:cubicBezTo>
                  <a:pt x="1629872" y="319386"/>
                  <a:pt x="1636710" y="337346"/>
                  <a:pt x="1651798" y="339276"/>
                </a:cubicBezTo>
                <a:cubicBezTo>
                  <a:pt x="1651918" y="339290"/>
                  <a:pt x="1652033" y="339308"/>
                  <a:pt x="1652152" y="339322"/>
                </a:cubicBezTo>
                <a:cubicBezTo>
                  <a:pt x="1652272" y="339336"/>
                  <a:pt x="1652391" y="339354"/>
                  <a:pt x="1652506" y="339368"/>
                </a:cubicBezTo>
                <a:cubicBezTo>
                  <a:pt x="1674395" y="342171"/>
                  <a:pt x="1696303" y="334064"/>
                  <a:pt x="1710945" y="317561"/>
                </a:cubicBezTo>
                <a:cubicBezTo>
                  <a:pt x="1715463" y="312469"/>
                  <a:pt x="1719976" y="307404"/>
                  <a:pt x="1724480" y="302363"/>
                </a:cubicBezTo>
                <a:close/>
                <a:moveTo>
                  <a:pt x="1850776" y="143552"/>
                </a:moveTo>
                <a:cubicBezTo>
                  <a:pt x="1856102" y="138056"/>
                  <a:pt x="1852991" y="128841"/>
                  <a:pt x="1845421" y="127725"/>
                </a:cubicBezTo>
                <a:cubicBezTo>
                  <a:pt x="1845362" y="127715"/>
                  <a:pt x="1845297" y="127706"/>
                  <a:pt x="1845238" y="127697"/>
                </a:cubicBezTo>
                <a:cubicBezTo>
                  <a:pt x="1845178" y="127688"/>
                  <a:pt x="1845114" y="127679"/>
                  <a:pt x="1845054" y="127670"/>
                </a:cubicBezTo>
                <a:cubicBezTo>
                  <a:pt x="1833592" y="125978"/>
                  <a:pt x="1822015" y="129977"/>
                  <a:pt x="1814056" y="138391"/>
                </a:cubicBezTo>
                <a:cubicBezTo>
                  <a:pt x="1812824" y="139692"/>
                  <a:pt x="1811597" y="140997"/>
                  <a:pt x="1810360" y="142307"/>
                </a:cubicBezTo>
                <a:cubicBezTo>
                  <a:pt x="1805112" y="147886"/>
                  <a:pt x="1808352" y="157073"/>
                  <a:pt x="1815940" y="158144"/>
                </a:cubicBezTo>
                <a:cubicBezTo>
                  <a:pt x="1815999" y="158153"/>
                  <a:pt x="1816059" y="158162"/>
                  <a:pt x="1816123" y="158171"/>
                </a:cubicBezTo>
                <a:cubicBezTo>
                  <a:pt x="1816188" y="158181"/>
                  <a:pt x="1816243" y="158190"/>
                  <a:pt x="1816307" y="158199"/>
                </a:cubicBezTo>
                <a:cubicBezTo>
                  <a:pt x="1827558" y="159789"/>
                  <a:pt x="1838886" y="155887"/>
                  <a:pt x="1846768" y="147707"/>
                </a:cubicBezTo>
                <a:cubicBezTo>
                  <a:pt x="1848110" y="146314"/>
                  <a:pt x="1849447" y="144931"/>
                  <a:pt x="1850780" y="143552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7200006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78468D-BFFF-16E8-C21F-78F889C8C96D}"/>
              </a:ext>
            </a:extLst>
          </p:cNvPr>
          <p:cNvSpPr/>
          <p:nvPr/>
        </p:nvSpPr>
        <p:spPr>
          <a:xfrm>
            <a:off x="5292443" y="1665289"/>
            <a:ext cx="2081987" cy="2132505"/>
          </a:xfrm>
          <a:custGeom>
            <a:avLst/>
            <a:gdLst>
              <a:gd name="connsiteX0" fmla="*/ 2081987 w 2081987"/>
              <a:gd name="connsiteY0" fmla="*/ 5449 h 2132505"/>
              <a:gd name="connsiteX1" fmla="*/ 1724806 w 2081987"/>
              <a:gd name="connsiteY1" fmla="*/ 361077 h 2132505"/>
              <a:gd name="connsiteX2" fmla="*/ 1207389 w 2081987"/>
              <a:gd name="connsiteY2" fmla="*/ 1173007 h 2132505"/>
              <a:gd name="connsiteX3" fmla="*/ 786456 w 2081987"/>
              <a:gd name="connsiteY3" fmla="*/ 1881868 h 2132505"/>
              <a:gd name="connsiteX4" fmla="*/ 554527 w 2081987"/>
              <a:gd name="connsiteY4" fmla="*/ 2132286 h 2132505"/>
              <a:gd name="connsiteX5" fmla="*/ 0 w 2081987"/>
              <a:gd name="connsiteY5" fmla="*/ 2053216 h 2132505"/>
              <a:gd name="connsiteX6" fmla="*/ 207865 w 2081987"/>
              <a:gd name="connsiteY6" fmla="*/ 1833424 h 2132505"/>
              <a:gd name="connsiteX7" fmla="*/ 565516 w 2081987"/>
              <a:gd name="connsiteY7" fmla="*/ 1173586 h 2132505"/>
              <a:gd name="connsiteX8" fmla="*/ 1010365 w 2081987"/>
              <a:gd name="connsiteY8" fmla="*/ 378605 h 2132505"/>
              <a:gd name="connsiteX9" fmla="*/ 1334751 w 2081987"/>
              <a:gd name="connsiteY9" fmla="*/ 7968 h 2132505"/>
              <a:gd name="connsiteX10" fmla="*/ 2081987 w 2081987"/>
              <a:gd name="connsiteY10" fmla="*/ 5454 h 213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1987" h="2132505">
                <a:moveTo>
                  <a:pt x="2081987" y="5449"/>
                </a:moveTo>
                <a:cubicBezTo>
                  <a:pt x="2020004" y="3294"/>
                  <a:pt x="1889655" y="134943"/>
                  <a:pt x="1724806" y="361077"/>
                </a:cubicBezTo>
                <a:cubicBezTo>
                  <a:pt x="1564052" y="580868"/>
                  <a:pt x="1376283" y="885447"/>
                  <a:pt x="1207389" y="1173007"/>
                </a:cubicBezTo>
                <a:cubicBezTo>
                  <a:pt x="1043804" y="1450829"/>
                  <a:pt x="897062" y="1710865"/>
                  <a:pt x="786456" y="1881868"/>
                </a:cubicBezTo>
                <a:cubicBezTo>
                  <a:pt x="678355" y="2049227"/>
                  <a:pt x="600907" y="2137516"/>
                  <a:pt x="554527" y="2132286"/>
                </a:cubicBezTo>
                <a:cubicBezTo>
                  <a:pt x="369429" y="2111062"/>
                  <a:pt x="184505" y="2084614"/>
                  <a:pt x="0" y="2053216"/>
                </a:cubicBezTo>
                <a:cubicBezTo>
                  <a:pt x="46224" y="2060937"/>
                  <a:pt x="115036" y="1984882"/>
                  <a:pt x="207865" y="1833424"/>
                </a:cubicBezTo>
                <a:cubicBezTo>
                  <a:pt x="302837" y="1678755"/>
                  <a:pt x="426513" y="1438498"/>
                  <a:pt x="565516" y="1173586"/>
                </a:cubicBezTo>
                <a:cubicBezTo>
                  <a:pt x="708981" y="899854"/>
                  <a:pt x="869634" y="600791"/>
                  <a:pt x="1010365" y="378605"/>
                </a:cubicBezTo>
                <a:cubicBezTo>
                  <a:pt x="1154649" y="150293"/>
                  <a:pt x="1272525" y="10141"/>
                  <a:pt x="1334751" y="7968"/>
                </a:cubicBezTo>
                <a:cubicBezTo>
                  <a:pt x="1584185" y="-1651"/>
                  <a:pt x="1833408" y="-2649"/>
                  <a:pt x="2081987" y="5454"/>
                </a:cubicBezTo>
                <a:close/>
              </a:path>
            </a:pathLst>
          </a:custGeom>
          <a:gradFill>
            <a:gsLst>
              <a:gs pos="0">
                <a:srgbClr val="A998C0"/>
              </a:gs>
              <a:gs pos="50000">
                <a:srgbClr val="512F80"/>
              </a:gs>
              <a:gs pos="100000">
                <a:srgbClr val="413191"/>
              </a:gs>
            </a:gsLst>
            <a:lin ang="180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A6697E-0B6E-26B8-C1D7-F17E47067C5C}"/>
              </a:ext>
            </a:extLst>
          </p:cNvPr>
          <p:cNvSpPr/>
          <p:nvPr/>
        </p:nvSpPr>
        <p:spPr>
          <a:xfrm>
            <a:off x="4192286" y="1727477"/>
            <a:ext cx="1686394" cy="1883300"/>
          </a:xfrm>
          <a:custGeom>
            <a:avLst/>
            <a:gdLst>
              <a:gd name="connsiteX0" fmla="*/ 1686390 w 1686394"/>
              <a:gd name="connsiteY0" fmla="*/ 9 h 1883300"/>
              <a:gd name="connsiteX1" fmla="*/ 1395916 w 1686394"/>
              <a:gd name="connsiteY1" fmla="*/ 367568 h 1883300"/>
              <a:gd name="connsiteX2" fmla="*/ 1024966 w 1686394"/>
              <a:gd name="connsiteY2" fmla="*/ 1112414 h 1883300"/>
              <a:gd name="connsiteX3" fmla="*/ 731454 w 1686394"/>
              <a:gd name="connsiteY3" fmla="*/ 1700158 h 1883300"/>
              <a:gd name="connsiteX4" fmla="*/ 548116 w 1686394"/>
              <a:gd name="connsiteY4" fmla="*/ 1882233 h 1883300"/>
              <a:gd name="connsiteX5" fmla="*/ 0 w 1686394"/>
              <a:gd name="connsiteY5" fmla="*/ 1745344 h 1883300"/>
              <a:gd name="connsiteX6" fmla="*/ 158466 w 1686394"/>
              <a:gd name="connsiteY6" fmla="*/ 1607683 h 1883300"/>
              <a:gd name="connsiteX7" fmla="*/ 387325 w 1686394"/>
              <a:gd name="connsiteY7" fmla="*/ 1113843 h 1883300"/>
              <a:gd name="connsiteX8" fmla="*/ 683488 w 1686394"/>
              <a:gd name="connsiteY8" fmla="*/ 450470 h 1883300"/>
              <a:gd name="connsiteX9" fmla="*/ 939159 w 1686394"/>
              <a:gd name="connsiteY9" fmla="*/ 103073 h 1883300"/>
              <a:gd name="connsiteX10" fmla="*/ 1686395 w 1686394"/>
              <a:gd name="connsiteY10" fmla="*/ 0 h 188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6394" h="1883300">
                <a:moveTo>
                  <a:pt x="1686390" y="9"/>
                </a:moveTo>
                <a:cubicBezTo>
                  <a:pt x="1624150" y="6310"/>
                  <a:pt x="1519156" y="147624"/>
                  <a:pt x="1395916" y="367568"/>
                </a:cubicBezTo>
                <a:cubicBezTo>
                  <a:pt x="1275687" y="581853"/>
                  <a:pt x="1142622" y="862805"/>
                  <a:pt x="1024966" y="1112414"/>
                </a:cubicBezTo>
                <a:cubicBezTo>
                  <a:pt x="910913" y="1354379"/>
                  <a:pt x="810584" y="1566808"/>
                  <a:pt x="731454" y="1700158"/>
                </a:cubicBezTo>
                <a:cubicBezTo>
                  <a:pt x="654094" y="1830825"/>
                  <a:pt x="594055" y="1892325"/>
                  <a:pt x="548116" y="1882233"/>
                </a:cubicBezTo>
                <a:cubicBezTo>
                  <a:pt x="364677" y="1841197"/>
                  <a:pt x="181890" y="1795479"/>
                  <a:pt x="0" y="1745344"/>
                </a:cubicBezTo>
                <a:cubicBezTo>
                  <a:pt x="45539" y="1757702"/>
                  <a:pt x="96694" y="1712948"/>
                  <a:pt x="158466" y="1607683"/>
                </a:cubicBezTo>
                <a:cubicBezTo>
                  <a:pt x="221630" y="1500377"/>
                  <a:pt x="298448" y="1323386"/>
                  <a:pt x="387325" y="1113843"/>
                </a:cubicBezTo>
                <a:cubicBezTo>
                  <a:pt x="478936" y="898068"/>
                  <a:pt x="584087" y="647136"/>
                  <a:pt x="683488" y="450470"/>
                </a:cubicBezTo>
                <a:cubicBezTo>
                  <a:pt x="785344" y="248823"/>
                  <a:pt x="877107" y="113303"/>
                  <a:pt x="939159" y="103073"/>
                </a:cubicBezTo>
                <a:cubicBezTo>
                  <a:pt x="1187743" y="60894"/>
                  <a:pt x="1436965" y="26375"/>
                  <a:pt x="1686395" y="0"/>
                </a:cubicBezTo>
                <a:close/>
              </a:path>
            </a:pathLst>
          </a:custGeom>
          <a:gradFill>
            <a:gsLst>
              <a:gs pos="0">
                <a:srgbClr val="D9EFF4"/>
              </a:gs>
              <a:gs pos="50000">
                <a:srgbClr val="42B0C7"/>
              </a:gs>
              <a:gs pos="100000">
                <a:srgbClr val="3583B8"/>
              </a:gs>
            </a:gsLst>
            <a:lin ang="17999998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A171B6-F1A9-DAD1-4FFE-82D2A3F1D707}"/>
              </a:ext>
            </a:extLst>
          </p:cNvPr>
          <p:cNvSpPr/>
          <p:nvPr/>
        </p:nvSpPr>
        <p:spPr>
          <a:xfrm>
            <a:off x="6358059" y="1665284"/>
            <a:ext cx="1059976" cy="2194873"/>
          </a:xfrm>
          <a:custGeom>
            <a:avLst/>
            <a:gdLst>
              <a:gd name="connsiteX0" fmla="*/ 599679 w 1059976"/>
              <a:gd name="connsiteY0" fmla="*/ 2194806 h 2194873"/>
              <a:gd name="connsiteX1" fmla="*/ 589118 w 1059976"/>
              <a:gd name="connsiteY1" fmla="*/ 1909415 h 2194873"/>
              <a:gd name="connsiteX2" fmla="*/ 782916 w 1059976"/>
              <a:gd name="connsiteY2" fmla="*/ 1172897 h 2194873"/>
              <a:gd name="connsiteX3" fmla="*/ 1015617 w 1059976"/>
              <a:gd name="connsiteY3" fmla="*/ 365516 h 2194873"/>
              <a:gd name="connsiteX4" fmla="*/ 1016366 w 1059976"/>
              <a:gd name="connsiteY4" fmla="*/ 5454 h 2194873"/>
              <a:gd name="connsiteX5" fmla="*/ 269130 w 1059976"/>
              <a:gd name="connsiteY5" fmla="*/ 7968 h 2194873"/>
              <a:gd name="connsiteX6" fmla="*/ 302132 w 1059976"/>
              <a:gd name="connsiteY6" fmla="*/ 365521 h 2194873"/>
              <a:gd name="connsiteX7" fmla="*/ 141773 w 1059976"/>
              <a:gd name="connsiteY7" fmla="*/ 1173007 h 2194873"/>
              <a:gd name="connsiteX8" fmla="*/ 10408 w 1059976"/>
              <a:gd name="connsiteY8" fmla="*/ 1897218 h 2194873"/>
              <a:gd name="connsiteX9" fmla="*/ 44486 w 1059976"/>
              <a:gd name="connsiteY9" fmla="*/ 2180022 h 2194873"/>
              <a:gd name="connsiteX10" fmla="*/ 599679 w 1059976"/>
              <a:gd name="connsiteY10" fmla="*/ 2194801 h 219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9976" h="2194873">
                <a:moveTo>
                  <a:pt x="599679" y="2194806"/>
                </a:moveTo>
                <a:cubicBezTo>
                  <a:pt x="553644" y="2194939"/>
                  <a:pt x="553897" y="2090666"/>
                  <a:pt x="589118" y="1909415"/>
                </a:cubicBezTo>
                <a:cubicBezTo>
                  <a:pt x="625218" y="1723733"/>
                  <a:pt x="700188" y="1452832"/>
                  <a:pt x="782916" y="1172897"/>
                </a:cubicBezTo>
                <a:cubicBezTo>
                  <a:pt x="868250" y="882625"/>
                  <a:pt x="962330" y="583217"/>
                  <a:pt x="1015617" y="365516"/>
                </a:cubicBezTo>
                <a:cubicBezTo>
                  <a:pt x="1070334" y="141929"/>
                  <a:pt x="1078763" y="7692"/>
                  <a:pt x="1016366" y="5454"/>
                </a:cubicBezTo>
                <a:cubicBezTo>
                  <a:pt x="767782" y="-2649"/>
                  <a:pt x="518560" y="-1651"/>
                  <a:pt x="269130" y="7968"/>
                </a:cubicBezTo>
                <a:cubicBezTo>
                  <a:pt x="331724" y="5536"/>
                  <a:pt x="336159" y="140150"/>
                  <a:pt x="302132" y="365521"/>
                </a:cubicBezTo>
                <a:cubicBezTo>
                  <a:pt x="269011" y="584972"/>
                  <a:pt x="201922" y="885612"/>
                  <a:pt x="141773" y="1173007"/>
                </a:cubicBezTo>
                <a:cubicBezTo>
                  <a:pt x="83393" y="1450470"/>
                  <a:pt x="31154" y="1715567"/>
                  <a:pt x="10408" y="1897218"/>
                </a:cubicBezTo>
                <a:cubicBezTo>
                  <a:pt x="-9813" y="2074503"/>
                  <a:pt x="-1660" y="2177227"/>
                  <a:pt x="44486" y="2180022"/>
                </a:cubicBezTo>
                <a:cubicBezTo>
                  <a:pt x="229694" y="2190532"/>
                  <a:pt x="414839" y="2195546"/>
                  <a:pt x="599679" y="2194801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4029F-0E0B-12D0-2F86-20EC2221A80D}"/>
              </a:ext>
            </a:extLst>
          </p:cNvPr>
          <p:cNvSpPr/>
          <p:nvPr/>
        </p:nvSpPr>
        <p:spPr>
          <a:xfrm>
            <a:off x="5131440" y="1727228"/>
            <a:ext cx="818071" cy="2070346"/>
          </a:xfrm>
          <a:custGeom>
            <a:avLst/>
            <a:gdLst>
              <a:gd name="connsiteX0" fmla="*/ 715530 w 818071"/>
              <a:gd name="connsiteY0" fmla="*/ 2070347 h 2070346"/>
              <a:gd name="connsiteX1" fmla="*/ 658010 w 818071"/>
              <a:gd name="connsiteY1" fmla="*/ 1798614 h 2070346"/>
              <a:gd name="connsiteX2" fmla="*/ 726518 w 818071"/>
              <a:gd name="connsiteY2" fmla="*/ 1111647 h 2070346"/>
              <a:gd name="connsiteX3" fmla="*/ 813939 w 818071"/>
              <a:gd name="connsiteY3" fmla="*/ 338156 h 2070346"/>
              <a:gd name="connsiteX4" fmla="*/ 747236 w 818071"/>
              <a:gd name="connsiteY4" fmla="*/ 259 h 2070346"/>
              <a:gd name="connsiteX5" fmla="*/ 0 w 818071"/>
              <a:gd name="connsiteY5" fmla="*/ 103332 h 2070346"/>
              <a:gd name="connsiteX6" fmla="*/ 100132 w 818071"/>
              <a:gd name="connsiteY6" fmla="*/ 405419 h 2070346"/>
              <a:gd name="connsiteX7" fmla="*/ 85816 w 818071"/>
              <a:gd name="connsiteY7" fmla="*/ 1112668 h 2070346"/>
              <a:gd name="connsiteX8" fmla="*/ 80237 w 818071"/>
              <a:gd name="connsiteY8" fmla="*/ 1738704 h 2070346"/>
              <a:gd name="connsiteX9" fmla="*/ 161003 w 818071"/>
              <a:gd name="connsiteY9" fmla="*/ 1991277 h 2070346"/>
              <a:gd name="connsiteX10" fmla="*/ 715530 w 818071"/>
              <a:gd name="connsiteY10" fmla="*/ 2070347 h 20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8071" h="2070346">
                <a:moveTo>
                  <a:pt x="715530" y="2070347"/>
                </a:moveTo>
                <a:cubicBezTo>
                  <a:pt x="669402" y="2064791"/>
                  <a:pt x="652844" y="1966460"/>
                  <a:pt x="658010" y="1798614"/>
                </a:cubicBezTo>
                <a:cubicBezTo>
                  <a:pt x="663327" y="1626609"/>
                  <a:pt x="692685" y="1376073"/>
                  <a:pt x="726518" y="1111647"/>
                </a:cubicBezTo>
                <a:cubicBezTo>
                  <a:pt x="761276" y="837980"/>
                  <a:pt x="801130" y="549092"/>
                  <a:pt x="813939" y="338156"/>
                </a:cubicBezTo>
                <a:cubicBezTo>
                  <a:pt x="827115" y="121513"/>
                  <a:pt x="809812" y="-6552"/>
                  <a:pt x="747236" y="259"/>
                </a:cubicBezTo>
                <a:cubicBezTo>
                  <a:pt x="497802" y="26634"/>
                  <a:pt x="248579" y="61152"/>
                  <a:pt x="0" y="103332"/>
                </a:cubicBezTo>
                <a:cubicBezTo>
                  <a:pt x="62346" y="92431"/>
                  <a:pt x="92448" y="207430"/>
                  <a:pt x="100132" y="405419"/>
                </a:cubicBezTo>
                <a:cubicBezTo>
                  <a:pt x="107651" y="598151"/>
                  <a:pt x="95132" y="863022"/>
                  <a:pt x="85816" y="1112668"/>
                </a:cubicBezTo>
                <a:cubicBezTo>
                  <a:pt x="76584" y="1354027"/>
                  <a:pt x="70154" y="1581677"/>
                  <a:pt x="80237" y="1738704"/>
                </a:cubicBezTo>
                <a:cubicBezTo>
                  <a:pt x="90118" y="1891890"/>
                  <a:pt x="115004" y="1983120"/>
                  <a:pt x="161003" y="1991277"/>
                </a:cubicBezTo>
                <a:cubicBezTo>
                  <a:pt x="345513" y="2022675"/>
                  <a:pt x="530436" y="2049124"/>
                  <a:pt x="715530" y="2070347"/>
                </a:cubicBezTo>
                <a:close/>
              </a:path>
            </a:pathLst>
          </a:custGeom>
          <a:gradFill>
            <a:gsLst>
              <a:gs pos="0">
                <a:srgbClr val="2C369B"/>
              </a:gs>
              <a:gs pos="50000">
                <a:srgbClr val="315AAB"/>
              </a:gs>
              <a:gs pos="100000">
                <a:srgbClr val="97ABD4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59D09E-5F0F-9EF5-0F7B-5D1A213BF064}"/>
              </a:ext>
            </a:extLst>
          </p:cNvPr>
          <p:cNvSpPr/>
          <p:nvPr/>
        </p:nvSpPr>
        <p:spPr>
          <a:xfrm>
            <a:off x="3936003" y="2498392"/>
            <a:ext cx="804399" cy="1111312"/>
          </a:xfrm>
          <a:custGeom>
            <a:avLst/>
            <a:gdLst>
              <a:gd name="connsiteX0" fmla="*/ 141311 w 804399"/>
              <a:gd name="connsiteY0" fmla="*/ 530682 h 1111312"/>
              <a:gd name="connsiteX1" fmla="*/ 174957 w 804399"/>
              <a:gd name="connsiteY1" fmla="*/ 489330 h 1111312"/>
              <a:gd name="connsiteX2" fmla="*/ 175393 w 804399"/>
              <a:gd name="connsiteY2" fmla="*/ 489339 h 1111312"/>
              <a:gd name="connsiteX3" fmla="*/ 175825 w 804399"/>
              <a:gd name="connsiteY3" fmla="*/ 489348 h 1111312"/>
              <a:gd name="connsiteX4" fmla="*/ 227063 w 804399"/>
              <a:gd name="connsiteY4" fmla="*/ 532221 h 1111312"/>
              <a:gd name="connsiteX5" fmla="*/ 235042 w 804399"/>
              <a:gd name="connsiteY5" fmla="*/ 571883 h 1111312"/>
              <a:gd name="connsiteX6" fmla="*/ 201755 w 804399"/>
              <a:gd name="connsiteY6" fmla="*/ 610193 h 1111312"/>
              <a:gd name="connsiteX7" fmla="*/ 201332 w 804399"/>
              <a:gd name="connsiteY7" fmla="*/ 610165 h 1111312"/>
              <a:gd name="connsiteX8" fmla="*/ 200909 w 804399"/>
              <a:gd name="connsiteY8" fmla="*/ 610138 h 1111312"/>
              <a:gd name="connsiteX9" fmla="*/ 149524 w 804399"/>
              <a:gd name="connsiteY9" fmla="*/ 566671 h 1111312"/>
              <a:gd name="connsiteX10" fmla="*/ 141307 w 804399"/>
              <a:gd name="connsiteY10" fmla="*/ 530682 h 1111312"/>
              <a:gd name="connsiteX11" fmla="*/ 320564 w 804399"/>
              <a:gd name="connsiteY11" fmla="*/ 576322 h 1111312"/>
              <a:gd name="connsiteX12" fmla="*/ 370133 w 804399"/>
              <a:gd name="connsiteY12" fmla="*/ 620322 h 1111312"/>
              <a:gd name="connsiteX13" fmla="*/ 370556 w 804399"/>
              <a:gd name="connsiteY13" fmla="*/ 620345 h 1111312"/>
              <a:gd name="connsiteX14" fmla="*/ 370979 w 804399"/>
              <a:gd name="connsiteY14" fmla="*/ 620368 h 1111312"/>
              <a:gd name="connsiteX15" fmla="*/ 406353 w 804399"/>
              <a:gd name="connsiteY15" fmla="*/ 581428 h 1111312"/>
              <a:gd name="connsiteX16" fmla="*/ 399385 w 804399"/>
              <a:gd name="connsiteY16" fmla="*/ 535673 h 1111312"/>
              <a:gd name="connsiteX17" fmla="*/ 349940 w 804399"/>
              <a:gd name="connsiteY17" fmla="*/ 492271 h 1111312"/>
              <a:gd name="connsiteX18" fmla="*/ 349503 w 804399"/>
              <a:gd name="connsiteY18" fmla="*/ 492262 h 1111312"/>
              <a:gd name="connsiteX19" fmla="*/ 349067 w 804399"/>
              <a:gd name="connsiteY19" fmla="*/ 492252 h 1111312"/>
              <a:gd name="connsiteX20" fmla="*/ 313155 w 804399"/>
              <a:gd name="connsiteY20" fmla="*/ 534189 h 1111312"/>
              <a:gd name="connsiteX21" fmla="*/ 320559 w 804399"/>
              <a:gd name="connsiteY21" fmla="*/ 576313 h 1111312"/>
              <a:gd name="connsiteX22" fmla="*/ 395157 w 804399"/>
              <a:gd name="connsiteY22" fmla="*/ 444916 h 1111312"/>
              <a:gd name="connsiteX23" fmla="*/ 434575 w 804399"/>
              <a:gd name="connsiteY23" fmla="*/ 479743 h 1111312"/>
              <a:gd name="connsiteX24" fmla="*/ 434924 w 804399"/>
              <a:gd name="connsiteY24" fmla="*/ 479747 h 1111312"/>
              <a:gd name="connsiteX25" fmla="*/ 435274 w 804399"/>
              <a:gd name="connsiteY25" fmla="*/ 479752 h 1111312"/>
              <a:gd name="connsiteX26" fmla="*/ 465739 w 804399"/>
              <a:gd name="connsiteY26" fmla="*/ 446070 h 1111312"/>
              <a:gd name="connsiteX27" fmla="*/ 460693 w 804399"/>
              <a:gd name="connsiteY27" fmla="*/ 402750 h 1111312"/>
              <a:gd name="connsiteX28" fmla="*/ 421068 w 804399"/>
              <a:gd name="connsiteY28" fmla="*/ 368135 h 1111312"/>
              <a:gd name="connsiteX29" fmla="*/ 420710 w 804399"/>
              <a:gd name="connsiteY29" fmla="*/ 368144 h 1111312"/>
              <a:gd name="connsiteX30" fmla="*/ 420351 w 804399"/>
              <a:gd name="connsiteY30" fmla="*/ 368154 h 1111312"/>
              <a:gd name="connsiteX31" fmla="*/ 389546 w 804399"/>
              <a:gd name="connsiteY31" fmla="*/ 404322 h 1111312"/>
              <a:gd name="connsiteX32" fmla="*/ 395157 w 804399"/>
              <a:gd name="connsiteY32" fmla="*/ 444912 h 1111312"/>
              <a:gd name="connsiteX33" fmla="*/ 218731 w 804399"/>
              <a:gd name="connsiteY33" fmla="*/ 443041 h 1111312"/>
              <a:gd name="connsiteX34" fmla="*/ 259661 w 804399"/>
              <a:gd name="connsiteY34" fmla="*/ 477555 h 1111312"/>
              <a:gd name="connsiteX35" fmla="*/ 260010 w 804399"/>
              <a:gd name="connsiteY35" fmla="*/ 477560 h 1111312"/>
              <a:gd name="connsiteX36" fmla="*/ 260360 w 804399"/>
              <a:gd name="connsiteY36" fmla="*/ 477564 h 1111312"/>
              <a:gd name="connsiteX37" fmla="*/ 289225 w 804399"/>
              <a:gd name="connsiteY37" fmla="*/ 444213 h 1111312"/>
              <a:gd name="connsiteX38" fmla="*/ 283021 w 804399"/>
              <a:gd name="connsiteY38" fmla="*/ 405889 h 1111312"/>
              <a:gd name="connsiteX39" fmla="*/ 241917 w 804399"/>
              <a:gd name="connsiteY39" fmla="*/ 371646 h 1111312"/>
              <a:gd name="connsiteX40" fmla="*/ 241558 w 804399"/>
              <a:gd name="connsiteY40" fmla="*/ 371655 h 1111312"/>
              <a:gd name="connsiteX41" fmla="*/ 241200 w 804399"/>
              <a:gd name="connsiteY41" fmla="*/ 371665 h 1111312"/>
              <a:gd name="connsiteX42" fmla="*/ 212123 w 804399"/>
              <a:gd name="connsiteY42" fmla="*/ 407562 h 1111312"/>
              <a:gd name="connsiteX43" fmla="*/ 218736 w 804399"/>
              <a:gd name="connsiteY43" fmla="*/ 443032 h 1111312"/>
              <a:gd name="connsiteX44" fmla="*/ 42802 w 804399"/>
              <a:gd name="connsiteY44" fmla="*/ 441309 h 1111312"/>
              <a:gd name="connsiteX45" fmla="*/ 85349 w 804399"/>
              <a:gd name="connsiteY45" fmla="*/ 475368 h 1111312"/>
              <a:gd name="connsiteX46" fmla="*/ 85698 w 804399"/>
              <a:gd name="connsiteY46" fmla="*/ 475372 h 1111312"/>
              <a:gd name="connsiteX47" fmla="*/ 86043 w 804399"/>
              <a:gd name="connsiteY47" fmla="*/ 475377 h 1111312"/>
              <a:gd name="connsiteX48" fmla="*/ 113153 w 804399"/>
              <a:gd name="connsiteY48" fmla="*/ 442458 h 1111312"/>
              <a:gd name="connsiteX49" fmla="*/ 106076 w 804399"/>
              <a:gd name="connsiteY49" fmla="*/ 409221 h 1111312"/>
              <a:gd name="connsiteX50" fmla="*/ 63381 w 804399"/>
              <a:gd name="connsiteY50" fmla="*/ 375497 h 1111312"/>
              <a:gd name="connsiteX51" fmla="*/ 63023 w 804399"/>
              <a:gd name="connsiteY51" fmla="*/ 375507 h 1111312"/>
              <a:gd name="connsiteX52" fmla="*/ 62664 w 804399"/>
              <a:gd name="connsiteY52" fmla="*/ 375516 h 1111312"/>
              <a:gd name="connsiteX53" fmla="*/ 35490 w 804399"/>
              <a:gd name="connsiteY53" fmla="*/ 411009 h 1111312"/>
              <a:gd name="connsiteX54" fmla="*/ 42806 w 804399"/>
              <a:gd name="connsiteY54" fmla="*/ 441309 h 1111312"/>
              <a:gd name="connsiteX55" fmla="*/ 112551 w 804399"/>
              <a:gd name="connsiteY55" fmla="*/ 310675 h 1111312"/>
              <a:gd name="connsiteX56" fmla="*/ 144584 w 804399"/>
              <a:gd name="connsiteY56" fmla="*/ 336020 h 1111312"/>
              <a:gd name="connsiteX57" fmla="*/ 144850 w 804399"/>
              <a:gd name="connsiteY57" fmla="*/ 336011 h 1111312"/>
              <a:gd name="connsiteX58" fmla="*/ 145117 w 804399"/>
              <a:gd name="connsiteY58" fmla="*/ 336002 h 1111312"/>
              <a:gd name="connsiteX59" fmla="*/ 166933 w 804399"/>
              <a:gd name="connsiteY59" fmla="*/ 309186 h 1111312"/>
              <a:gd name="connsiteX60" fmla="*/ 162934 w 804399"/>
              <a:gd name="connsiteY60" fmla="*/ 287287 h 1111312"/>
              <a:gd name="connsiteX61" fmla="*/ 130649 w 804399"/>
              <a:gd name="connsiteY61" fmla="*/ 262111 h 1111312"/>
              <a:gd name="connsiteX62" fmla="*/ 130373 w 804399"/>
              <a:gd name="connsiteY62" fmla="*/ 262130 h 1111312"/>
              <a:gd name="connsiteX63" fmla="*/ 130098 w 804399"/>
              <a:gd name="connsiteY63" fmla="*/ 262148 h 1111312"/>
              <a:gd name="connsiteX64" fmla="*/ 108383 w 804399"/>
              <a:gd name="connsiteY64" fmla="*/ 290784 h 1111312"/>
              <a:gd name="connsiteX65" fmla="*/ 112547 w 804399"/>
              <a:gd name="connsiteY65" fmla="*/ 310665 h 1111312"/>
              <a:gd name="connsiteX66" fmla="*/ 294083 w 804399"/>
              <a:gd name="connsiteY66" fmla="*/ 304424 h 1111312"/>
              <a:gd name="connsiteX67" fmla="*/ 324948 w 804399"/>
              <a:gd name="connsiteY67" fmla="*/ 330151 h 1111312"/>
              <a:gd name="connsiteX68" fmla="*/ 325219 w 804399"/>
              <a:gd name="connsiteY68" fmla="*/ 330147 h 1111312"/>
              <a:gd name="connsiteX69" fmla="*/ 325490 w 804399"/>
              <a:gd name="connsiteY69" fmla="*/ 330142 h 1111312"/>
              <a:gd name="connsiteX70" fmla="*/ 348607 w 804399"/>
              <a:gd name="connsiteY70" fmla="*/ 303059 h 1111312"/>
              <a:gd name="connsiteX71" fmla="*/ 345133 w 804399"/>
              <a:gd name="connsiteY71" fmla="*/ 277332 h 1111312"/>
              <a:gd name="connsiteX72" fmla="*/ 314019 w 804399"/>
              <a:gd name="connsiteY72" fmla="*/ 251771 h 1111312"/>
              <a:gd name="connsiteX73" fmla="*/ 313744 w 804399"/>
              <a:gd name="connsiteY73" fmla="*/ 251789 h 1111312"/>
              <a:gd name="connsiteX74" fmla="*/ 313468 w 804399"/>
              <a:gd name="connsiteY74" fmla="*/ 251808 h 1111312"/>
              <a:gd name="connsiteX75" fmla="*/ 290347 w 804399"/>
              <a:gd name="connsiteY75" fmla="*/ 280678 h 1111312"/>
              <a:gd name="connsiteX76" fmla="*/ 294088 w 804399"/>
              <a:gd name="connsiteY76" fmla="*/ 304429 h 1111312"/>
              <a:gd name="connsiteX77" fmla="*/ 376273 w 804399"/>
              <a:gd name="connsiteY77" fmla="*/ 163234 h 1111312"/>
              <a:gd name="connsiteX78" fmla="*/ 397051 w 804399"/>
              <a:gd name="connsiteY78" fmla="*/ 180280 h 1111312"/>
              <a:gd name="connsiteX79" fmla="*/ 397235 w 804399"/>
              <a:gd name="connsiteY79" fmla="*/ 180270 h 1111312"/>
              <a:gd name="connsiteX80" fmla="*/ 397418 w 804399"/>
              <a:gd name="connsiteY80" fmla="*/ 180261 h 1111312"/>
              <a:gd name="connsiteX81" fmla="*/ 413623 w 804399"/>
              <a:gd name="connsiteY81" fmla="*/ 160959 h 1111312"/>
              <a:gd name="connsiteX82" fmla="*/ 411656 w 804399"/>
              <a:gd name="connsiteY82" fmla="*/ 144244 h 1111312"/>
              <a:gd name="connsiteX83" fmla="*/ 390608 w 804399"/>
              <a:gd name="connsiteY83" fmla="*/ 127254 h 1111312"/>
              <a:gd name="connsiteX84" fmla="*/ 390419 w 804399"/>
              <a:gd name="connsiteY84" fmla="*/ 127272 h 1111312"/>
              <a:gd name="connsiteX85" fmla="*/ 390231 w 804399"/>
              <a:gd name="connsiteY85" fmla="*/ 127291 h 1111312"/>
              <a:gd name="connsiteX86" fmla="*/ 374113 w 804399"/>
              <a:gd name="connsiteY86" fmla="*/ 147723 h 1111312"/>
              <a:gd name="connsiteX87" fmla="*/ 376273 w 804399"/>
              <a:gd name="connsiteY87" fmla="*/ 163234 h 1111312"/>
              <a:gd name="connsiteX88" fmla="*/ 189415 w 804399"/>
              <a:gd name="connsiteY88" fmla="*/ 177127 h 1111312"/>
              <a:gd name="connsiteX89" fmla="*/ 210983 w 804399"/>
              <a:gd name="connsiteY89" fmla="*/ 193901 h 1111312"/>
              <a:gd name="connsiteX90" fmla="*/ 211167 w 804399"/>
              <a:gd name="connsiteY90" fmla="*/ 193888 h 1111312"/>
              <a:gd name="connsiteX91" fmla="*/ 211350 w 804399"/>
              <a:gd name="connsiteY91" fmla="*/ 193874 h 1111312"/>
              <a:gd name="connsiteX92" fmla="*/ 226719 w 804399"/>
              <a:gd name="connsiteY92" fmla="*/ 174645 h 1111312"/>
              <a:gd name="connsiteX93" fmla="*/ 224421 w 804399"/>
              <a:gd name="connsiteY93" fmla="*/ 160490 h 1111312"/>
              <a:gd name="connsiteX94" fmla="*/ 202573 w 804399"/>
              <a:gd name="connsiteY94" fmla="*/ 143775 h 1111312"/>
              <a:gd name="connsiteX95" fmla="*/ 202384 w 804399"/>
              <a:gd name="connsiteY95" fmla="*/ 143794 h 1111312"/>
              <a:gd name="connsiteX96" fmla="*/ 202196 w 804399"/>
              <a:gd name="connsiteY96" fmla="*/ 143812 h 1111312"/>
              <a:gd name="connsiteX97" fmla="*/ 186988 w 804399"/>
              <a:gd name="connsiteY97" fmla="*/ 164217 h 1111312"/>
              <a:gd name="connsiteX98" fmla="*/ 189410 w 804399"/>
              <a:gd name="connsiteY98" fmla="*/ 177127 h 1111312"/>
              <a:gd name="connsiteX99" fmla="*/ 2975 w 804399"/>
              <a:gd name="connsiteY99" fmla="*/ 192008 h 1111312"/>
              <a:gd name="connsiteX100" fmla="*/ 25411 w 804399"/>
              <a:gd name="connsiteY100" fmla="*/ 208438 h 1111312"/>
              <a:gd name="connsiteX101" fmla="*/ 25595 w 804399"/>
              <a:gd name="connsiteY101" fmla="*/ 208424 h 1111312"/>
              <a:gd name="connsiteX102" fmla="*/ 25779 w 804399"/>
              <a:gd name="connsiteY102" fmla="*/ 208410 h 1111312"/>
              <a:gd name="connsiteX103" fmla="*/ 40200 w 804399"/>
              <a:gd name="connsiteY103" fmla="*/ 189260 h 1111312"/>
              <a:gd name="connsiteX104" fmla="*/ 37746 w 804399"/>
              <a:gd name="connsiteY104" fmla="*/ 177816 h 1111312"/>
              <a:gd name="connsiteX105" fmla="*/ 15048 w 804399"/>
              <a:gd name="connsiteY105" fmla="*/ 161409 h 1111312"/>
              <a:gd name="connsiteX106" fmla="*/ 14859 w 804399"/>
              <a:gd name="connsiteY106" fmla="*/ 161428 h 1111312"/>
              <a:gd name="connsiteX107" fmla="*/ 14671 w 804399"/>
              <a:gd name="connsiteY107" fmla="*/ 161446 h 1111312"/>
              <a:gd name="connsiteX108" fmla="*/ 470 w 804399"/>
              <a:gd name="connsiteY108" fmla="*/ 181649 h 1111312"/>
              <a:gd name="connsiteX109" fmla="*/ 2975 w 804399"/>
              <a:gd name="connsiteY109" fmla="*/ 192003 h 1111312"/>
              <a:gd name="connsiteX110" fmla="*/ 86305 w 804399"/>
              <a:gd name="connsiteY110" fmla="*/ 46226 h 1111312"/>
              <a:gd name="connsiteX111" fmla="*/ 86208 w 804399"/>
              <a:gd name="connsiteY111" fmla="*/ 46240 h 1111312"/>
              <a:gd name="connsiteX112" fmla="*/ 86112 w 804399"/>
              <a:gd name="connsiteY112" fmla="*/ 46254 h 1111312"/>
              <a:gd name="connsiteX113" fmla="*/ 78759 w 804399"/>
              <a:gd name="connsiteY113" fmla="*/ 56985 h 1111312"/>
              <a:gd name="connsiteX114" fmla="*/ 79765 w 804399"/>
              <a:gd name="connsiteY114" fmla="*/ 61346 h 1111312"/>
              <a:gd name="connsiteX115" fmla="*/ 91176 w 804399"/>
              <a:gd name="connsiteY115" fmla="*/ 69504 h 1111312"/>
              <a:gd name="connsiteX116" fmla="*/ 91273 w 804399"/>
              <a:gd name="connsiteY116" fmla="*/ 69495 h 1111312"/>
              <a:gd name="connsiteX117" fmla="*/ 91369 w 804399"/>
              <a:gd name="connsiteY117" fmla="*/ 69485 h 1111312"/>
              <a:gd name="connsiteX118" fmla="*/ 98902 w 804399"/>
              <a:gd name="connsiteY118" fmla="*/ 59264 h 1111312"/>
              <a:gd name="connsiteX119" fmla="*/ 97914 w 804399"/>
              <a:gd name="connsiteY119" fmla="*/ 54407 h 1111312"/>
              <a:gd name="connsiteX120" fmla="*/ 86305 w 804399"/>
              <a:gd name="connsiteY120" fmla="*/ 46226 h 1111312"/>
              <a:gd name="connsiteX121" fmla="*/ 278421 w 804399"/>
              <a:gd name="connsiteY121" fmla="*/ 22379 h 1111312"/>
              <a:gd name="connsiteX122" fmla="*/ 278324 w 804399"/>
              <a:gd name="connsiteY122" fmla="*/ 22393 h 1111312"/>
              <a:gd name="connsiteX123" fmla="*/ 278228 w 804399"/>
              <a:gd name="connsiteY123" fmla="*/ 22407 h 1111312"/>
              <a:gd name="connsiteX124" fmla="*/ 270378 w 804399"/>
              <a:gd name="connsiteY124" fmla="*/ 33202 h 1111312"/>
              <a:gd name="connsiteX125" fmla="*/ 271376 w 804399"/>
              <a:gd name="connsiteY125" fmla="*/ 38818 h 1111312"/>
              <a:gd name="connsiteX126" fmla="*/ 282350 w 804399"/>
              <a:gd name="connsiteY126" fmla="*/ 47159 h 1111312"/>
              <a:gd name="connsiteX127" fmla="*/ 282447 w 804399"/>
              <a:gd name="connsiteY127" fmla="*/ 47150 h 1111312"/>
              <a:gd name="connsiteX128" fmla="*/ 282543 w 804399"/>
              <a:gd name="connsiteY128" fmla="*/ 47141 h 1111312"/>
              <a:gd name="connsiteX129" fmla="*/ 290549 w 804399"/>
              <a:gd name="connsiteY129" fmla="*/ 36874 h 1111312"/>
              <a:gd name="connsiteX130" fmla="*/ 289593 w 804399"/>
              <a:gd name="connsiteY130" fmla="*/ 30693 h 1111312"/>
              <a:gd name="connsiteX131" fmla="*/ 278421 w 804399"/>
              <a:gd name="connsiteY131" fmla="*/ 22384 h 1111312"/>
              <a:gd name="connsiteX132" fmla="*/ 481718 w 804399"/>
              <a:gd name="connsiteY132" fmla="*/ 8537 h 1111312"/>
              <a:gd name="connsiteX133" fmla="*/ 470946 w 804399"/>
              <a:gd name="connsiteY133" fmla="*/ 76 h 1111312"/>
              <a:gd name="connsiteX134" fmla="*/ 470849 w 804399"/>
              <a:gd name="connsiteY134" fmla="*/ 90 h 1111312"/>
              <a:gd name="connsiteX135" fmla="*/ 470753 w 804399"/>
              <a:gd name="connsiteY135" fmla="*/ 103 h 1111312"/>
              <a:gd name="connsiteX136" fmla="*/ 462453 w 804399"/>
              <a:gd name="connsiteY136" fmla="*/ 10899 h 1111312"/>
              <a:gd name="connsiteX137" fmla="*/ 463358 w 804399"/>
              <a:gd name="connsiteY137" fmla="*/ 17797 h 1111312"/>
              <a:gd name="connsiteX138" fmla="*/ 473928 w 804399"/>
              <a:gd name="connsiteY138" fmla="*/ 26272 h 1111312"/>
              <a:gd name="connsiteX139" fmla="*/ 474025 w 804399"/>
              <a:gd name="connsiteY139" fmla="*/ 26262 h 1111312"/>
              <a:gd name="connsiteX140" fmla="*/ 474121 w 804399"/>
              <a:gd name="connsiteY140" fmla="*/ 26253 h 1111312"/>
              <a:gd name="connsiteX141" fmla="*/ 482545 w 804399"/>
              <a:gd name="connsiteY141" fmla="*/ 15995 h 1111312"/>
              <a:gd name="connsiteX142" fmla="*/ 481727 w 804399"/>
              <a:gd name="connsiteY142" fmla="*/ 8541 h 1111312"/>
              <a:gd name="connsiteX143" fmla="*/ 599337 w 804399"/>
              <a:gd name="connsiteY143" fmla="*/ 129028 h 1111312"/>
              <a:gd name="connsiteX144" fmla="*/ 579001 w 804399"/>
              <a:gd name="connsiteY144" fmla="*/ 111830 h 1111312"/>
              <a:gd name="connsiteX145" fmla="*/ 578812 w 804399"/>
              <a:gd name="connsiteY145" fmla="*/ 111849 h 1111312"/>
              <a:gd name="connsiteX146" fmla="*/ 578624 w 804399"/>
              <a:gd name="connsiteY146" fmla="*/ 111867 h 1111312"/>
              <a:gd name="connsiteX147" fmla="*/ 561680 w 804399"/>
              <a:gd name="connsiteY147" fmla="*/ 132328 h 1111312"/>
              <a:gd name="connsiteX148" fmla="*/ 563421 w 804399"/>
              <a:gd name="connsiteY148" fmla="*/ 150361 h 1111312"/>
              <a:gd name="connsiteX149" fmla="*/ 583477 w 804399"/>
              <a:gd name="connsiteY149" fmla="*/ 167609 h 1111312"/>
              <a:gd name="connsiteX150" fmla="*/ 583661 w 804399"/>
              <a:gd name="connsiteY150" fmla="*/ 167600 h 1111312"/>
              <a:gd name="connsiteX151" fmla="*/ 583845 w 804399"/>
              <a:gd name="connsiteY151" fmla="*/ 167591 h 1111312"/>
              <a:gd name="connsiteX152" fmla="*/ 600812 w 804399"/>
              <a:gd name="connsiteY152" fmla="*/ 148256 h 1111312"/>
              <a:gd name="connsiteX153" fmla="*/ 599337 w 804399"/>
              <a:gd name="connsiteY153" fmla="*/ 129037 h 1111312"/>
              <a:gd name="connsiteX154" fmla="*/ 527859 w 804399"/>
              <a:gd name="connsiteY154" fmla="*/ 267975 h 1111312"/>
              <a:gd name="connsiteX155" fmla="*/ 497840 w 804399"/>
              <a:gd name="connsiteY155" fmla="*/ 242138 h 1111312"/>
              <a:gd name="connsiteX156" fmla="*/ 497564 w 804399"/>
              <a:gd name="connsiteY156" fmla="*/ 242152 h 1111312"/>
              <a:gd name="connsiteX157" fmla="*/ 497289 w 804399"/>
              <a:gd name="connsiteY157" fmla="*/ 242166 h 1111312"/>
              <a:gd name="connsiteX158" fmla="*/ 472908 w 804399"/>
              <a:gd name="connsiteY158" fmla="*/ 271091 h 1111312"/>
              <a:gd name="connsiteX159" fmla="*/ 476029 w 804399"/>
              <a:gd name="connsiteY159" fmla="*/ 298735 h 1111312"/>
              <a:gd name="connsiteX160" fmla="*/ 505800 w 804399"/>
              <a:gd name="connsiteY160" fmla="*/ 324715 h 1111312"/>
              <a:gd name="connsiteX161" fmla="*/ 506071 w 804399"/>
              <a:gd name="connsiteY161" fmla="*/ 324710 h 1111312"/>
              <a:gd name="connsiteX162" fmla="*/ 506342 w 804399"/>
              <a:gd name="connsiteY162" fmla="*/ 324705 h 1111312"/>
              <a:gd name="connsiteX163" fmla="*/ 530608 w 804399"/>
              <a:gd name="connsiteY163" fmla="*/ 297531 h 1111312"/>
              <a:gd name="connsiteX164" fmla="*/ 527859 w 804399"/>
              <a:gd name="connsiteY164" fmla="*/ 267975 h 1111312"/>
              <a:gd name="connsiteX165" fmla="*/ 638911 w 804399"/>
              <a:gd name="connsiteY165" fmla="*/ 399795 h 1111312"/>
              <a:gd name="connsiteX166" fmla="*/ 600596 w 804399"/>
              <a:gd name="connsiteY166" fmla="*/ 364936 h 1111312"/>
              <a:gd name="connsiteX167" fmla="*/ 600238 w 804399"/>
              <a:gd name="connsiteY167" fmla="*/ 364946 h 1111312"/>
              <a:gd name="connsiteX168" fmla="*/ 599879 w 804399"/>
              <a:gd name="connsiteY168" fmla="*/ 364955 h 1111312"/>
              <a:gd name="connsiteX169" fmla="*/ 567535 w 804399"/>
              <a:gd name="connsiteY169" fmla="*/ 401339 h 1111312"/>
              <a:gd name="connsiteX170" fmla="*/ 571900 w 804399"/>
              <a:gd name="connsiteY170" fmla="*/ 446819 h 1111312"/>
              <a:gd name="connsiteX171" fmla="*/ 610004 w 804399"/>
              <a:gd name="connsiteY171" fmla="*/ 481907 h 1111312"/>
              <a:gd name="connsiteX172" fmla="*/ 610353 w 804399"/>
              <a:gd name="connsiteY172" fmla="*/ 481912 h 1111312"/>
              <a:gd name="connsiteX173" fmla="*/ 610702 w 804399"/>
              <a:gd name="connsiteY173" fmla="*/ 481917 h 1111312"/>
              <a:gd name="connsiteX174" fmla="*/ 642606 w 804399"/>
              <a:gd name="connsiteY174" fmla="*/ 448028 h 1111312"/>
              <a:gd name="connsiteX175" fmla="*/ 638916 w 804399"/>
              <a:gd name="connsiteY175" fmla="*/ 399795 h 1111312"/>
              <a:gd name="connsiteX176" fmla="*/ 524583 w 804399"/>
              <a:gd name="connsiteY176" fmla="*/ 495138 h 1111312"/>
              <a:gd name="connsiteX177" fmla="*/ 524146 w 804399"/>
              <a:gd name="connsiteY177" fmla="*/ 495129 h 1111312"/>
              <a:gd name="connsiteX178" fmla="*/ 523709 w 804399"/>
              <a:gd name="connsiteY178" fmla="*/ 495120 h 1111312"/>
              <a:gd name="connsiteX179" fmla="*/ 485795 w 804399"/>
              <a:gd name="connsiteY179" fmla="*/ 537479 h 1111312"/>
              <a:gd name="connsiteX180" fmla="*/ 492100 w 804399"/>
              <a:gd name="connsiteY180" fmla="*/ 585891 h 1111312"/>
              <a:gd name="connsiteX181" fmla="*/ 539854 w 804399"/>
              <a:gd name="connsiteY181" fmla="*/ 630060 h 1111312"/>
              <a:gd name="connsiteX182" fmla="*/ 540282 w 804399"/>
              <a:gd name="connsiteY182" fmla="*/ 630083 h 1111312"/>
              <a:gd name="connsiteX183" fmla="*/ 540705 w 804399"/>
              <a:gd name="connsiteY183" fmla="*/ 630106 h 1111312"/>
              <a:gd name="connsiteX184" fmla="*/ 577939 w 804399"/>
              <a:gd name="connsiteY184" fmla="*/ 590675 h 1111312"/>
              <a:gd name="connsiteX185" fmla="*/ 572323 w 804399"/>
              <a:gd name="connsiteY185" fmla="*/ 538904 h 1111312"/>
              <a:gd name="connsiteX186" fmla="*/ 524583 w 804399"/>
              <a:gd name="connsiteY186" fmla="*/ 495129 h 1111312"/>
              <a:gd name="connsiteX187" fmla="*/ 740440 w 804399"/>
              <a:gd name="connsiteY187" fmla="*/ 1034578 h 1111312"/>
              <a:gd name="connsiteX188" fmla="*/ 700710 w 804399"/>
              <a:gd name="connsiteY188" fmla="*/ 885634 h 1111312"/>
              <a:gd name="connsiteX189" fmla="*/ 699593 w 804399"/>
              <a:gd name="connsiteY189" fmla="*/ 879352 h 1111312"/>
              <a:gd name="connsiteX190" fmla="*/ 682276 w 804399"/>
              <a:gd name="connsiteY190" fmla="*/ 765253 h 1111312"/>
              <a:gd name="connsiteX191" fmla="*/ 672226 w 804399"/>
              <a:gd name="connsiteY191" fmla="*/ 679046 h 1111312"/>
              <a:gd name="connsiteX192" fmla="*/ 625786 w 804399"/>
              <a:gd name="connsiteY192" fmla="*/ 634826 h 1111312"/>
              <a:gd name="connsiteX193" fmla="*/ 625358 w 804399"/>
              <a:gd name="connsiteY193" fmla="*/ 634803 h 1111312"/>
              <a:gd name="connsiteX194" fmla="*/ 624931 w 804399"/>
              <a:gd name="connsiteY194" fmla="*/ 634780 h 1111312"/>
              <a:gd name="connsiteX195" fmla="*/ 587935 w 804399"/>
              <a:gd name="connsiteY195" fmla="*/ 674377 h 1111312"/>
              <a:gd name="connsiteX196" fmla="*/ 593556 w 804399"/>
              <a:gd name="connsiteY196" fmla="*/ 716966 h 1111312"/>
              <a:gd name="connsiteX197" fmla="*/ 558384 w 804399"/>
              <a:gd name="connsiteY197" fmla="*/ 753451 h 1111312"/>
              <a:gd name="connsiteX198" fmla="*/ 557971 w 804399"/>
              <a:gd name="connsiteY198" fmla="*/ 753410 h 1111312"/>
              <a:gd name="connsiteX199" fmla="*/ 557557 w 804399"/>
              <a:gd name="connsiteY199" fmla="*/ 753369 h 1111312"/>
              <a:gd name="connsiteX200" fmla="*/ 509844 w 804399"/>
              <a:gd name="connsiteY200" fmla="*/ 708358 h 1111312"/>
              <a:gd name="connsiteX201" fmla="*/ 503796 w 804399"/>
              <a:gd name="connsiteY201" fmla="*/ 669207 h 1111312"/>
              <a:gd name="connsiteX202" fmla="*/ 455789 w 804399"/>
              <a:gd name="connsiteY202" fmla="*/ 625299 h 1111312"/>
              <a:gd name="connsiteX203" fmla="*/ 455366 w 804399"/>
              <a:gd name="connsiteY203" fmla="*/ 625276 h 1111312"/>
              <a:gd name="connsiteX204" fmla="*/ 454943 w 804399"/>
              <a:gd name="connsiteY204" fmla="*/ 625253 h 1111312"/>
              <a:gd name="connsiteX205" fmla="*/ 419901 w 804399"/>
              <a:gd name="connsiteY205" fmla="*/ 664533 h 1111312"/>
              <a:gd name="connsiteX206" fmla="*/ 426339 w 804399"/>
              <a:gd name="connsiteY206" fmla="*/ 701060 h 1111312"/>
              <a:gd name="connsiteX207" fmla="*/ 393075 w 804399"/>
              <a:gd name="connsiteY207" fmla="*/ 736902 h 1111312"/>
              <a:gd name="connsiteX208" fmla="*/ 392662 w 804399"/>
              <a:gd name="connsiteY208" fmla="*/ 736861 h 1111312"/>
              <a:gd name="connsiteX209" fmla="*/ 392248 w 804399"/>
              <a:gd name="connsiteY209" fmla="*/ 736819 h 1111312"/>
              <a:gd name="connsiteX210" fmla="*/ 342743 w 804399"/>
              <a:gd name="connsiteY210" fmla="*/ 692016 h 1111312"/>
              <a:gd name="connsiteX211" fmla="*/ 336010 w 804399"/>
              <a:gd name="connsiteY211" fmla="*/ 658673 h 1111312"/>
              <a:gd name="connsiteX212" fmla="*/ 286284 w 804399"/>
              <a:gd name="connsiteY212" fmla="*/ 615345 h 1111312"/>
              <a:gd name="connsiteX213" fmla="*/ 285861 w 804399"/>
              <a:gd name="connsiteY213" fmla="*/ 615322 h 1111312"/>
              <a:gd name="connsiteX214" fmla="*/ 285439 w 804399"/>
              <a:gd name="connsiteY214" fmla="*/ 615299 h 1111312"/>
              <a:gd name="connsiteX215" fmla="*/ 252561 w 804399"/>
              <a:gd name="connsiteY215" fmla="*/ 654013 h 1111312"/>
              <a:gd name="connsiteX216" fmla="*/ 259450 w 804399"/>
              <a:gd name="connsiteY216" fmla="*/ 684244 h 1111312"/>
              <a:gd name="connsiteX217" fmla="*/ 228240 w 804399"/>
              <a:gd name="connsiteY217" fmla="*/ 719448 h 1111312"/>
              <a:gd name="connsiteX218" fmla="*/ 227831 w 804399"/>
              <a:gd name="connsiteY218" fmla="*/ 719402 h 1111312"/>
              <a:gd name="connsiteX219" fmla="*/ 227417 w 804399"/>
              <a:gd name="connsiteY219" fmla="*/ 719356 h 1111312"/>
              <a:gd name="connsiteX220" fmla="*/ 175959 w 804399"/>
              <a:gd name="connsiteY220" fmla="*/ 674901 h 1111312"/>
              <a:gd name="connsiteX221" fmla="*/ 172452 w 804399"/>
              <a:gd name="connsiteY221" fmla="*/ 661339 h 1111312"/>
              <a:gd name="connsiteX222" fmla="*/ 169015 w 804399"/>
              <a:gd name="connsiteY222" fmla="*/ 647786 h 1111312"/>
              <a:gd name="connsiteX223" fmla="*/ 117400 w 804399"/>
              <a:gd name="connsiteY223" fmla="*/ 604917 h 1111312"/>
              <a:gd name="connsiteX224" fmla="*/ 116977 w 804399"/>
              <a:gd name="connsiteY224" fmla="*/ 604889 h 1111312"/>
              <a:gd name="connsiteX225" fmla="*/ 116554 w 804399"/>
              <a:gd name="connsiteY225" fmla="*/ 604862 h 1111312"/>
              <a:gd name="connsiteX226" fmla="*/ 85992 w 804399"/>
              <a:gd name="connsiteY226" fmla="*/ 642745 h 1111312"/>
              <a:gd name="connsiteX227" fmla="*/ 89209 w 804399"/>
              <a:gd name="connsiteY227" fmla="*/ 654110 h 1111312"/>
              <a:gd name="connsiteX228" fmla="*/ 104449 w 804399"/>
              <a:gd name="connsiteY228" fmla="*/ 705761 h 1111312"/>
              <a:gd name="connsiteX229" fmla="*/ 130075 w 804399"/>
              <a:gd name="connsiteY229" fmla="*/ 782919 h 1111312"/>
              <a:gd name="connsiteX230" fmla="*/ 134473 w 804399"/>
              <a:gd name="connsiteY230" fmla="*/ 794928 h 1111312"/>
              <a:gd name="connsiteX231" fmla="*/ 199622 w 804399"/>
              <a:gd name="connsiteY231" fmla="*/ 927460 h 1111312"/>
              <a:gd name="connsiteX232" fmla="*/ 256251 w 804399"/>
              <a:gd name="connsiteY232" fmla="*/ 974452 h 1111312"/>
              <a:gd name="connsiteX233" fmla="*/ 334107 w 804399"/>
              <a:gd name="connsiteY233" fmla="*/ 995610 h 1111312"/>
              <a:gd name="connsiteX234" fmla="*/ 412175 w 804399"/>
              <a:gd name="connsiteY234" fmla="*/ 1016277 h 1111312"/>
              <a:gd name="connsiteX235" fmla="*/ 490312 w 804399"/>
              <a:gd name="connsiteY235" fmla="*/ 1036319 h 1111312"/>
              <a:gd name="connsiteX236" fmla="*/ 568729 w 804399"/>
              <a:gd name="connsiteY236" fmla="*/ 1055870 h 1111312"/>
              <a:gd name="connsiteX237" fmla="*/ 647147 w 804399"/>
              <a:gd name="connsiteY237" fmla="*/ 1074933 h 1111312"/>
              <a:gd name="connsiteX238" fmla="*/ 725633 w 804399"/>
              <a:gd name="connsiteY238" fmla="*/ 1093435 h 1111312"/>
              <a:gd name="connsiteX239" fmla="*/ 804399 w 804399"/>
              <a:gd name="connsiteY239" fmla="*/ 1111313 h 1111312"/>
              <a:gd name="connsiteX240" fmla="*/ 740436 w 804399"/>
              <a:gd name="connsiteY240" fmla="*/ 1034573 h 111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804399" h="1111312">
                <a:moveTo>
                  <a:pt x="141311" y="530682"/>
                </a:moveTo>
                <a:cubicBezTo>
                  <a:pt x="136486" y="509270"/>
                  <a:pt x="153012" y="488962"/>
                  <a:pt x="174957" y="489330"/>
                </a:cubicBezTo>
                <a:cubicBezTo>
                  <a:pt x="175104" y="489330"/>
                  <a:pt x="175246" y="489334"/>
                  <a:pt x="175393" y="489339"/>
                </a:cubicBezTo>
                <a:cubicBezTo>
                  <a:pt x="175540" y="489343"/>
                  <a:pt x="175683" y="489343"/>
                  <a:pt x="175825" y="489348"/>
                </a:cubicBezTo>
                <a:cubicBezTo>
                  <a:pt x="200863" y="489771"/>
                  <a:pt x="222196" y="507657"/>
                  <a:pt x="227063" y="532221"/>
                </a:cubicBezTo>
                <a:cubicBezTo>
                  <a:pt x="229715" y="545604"/>
                  <a:pt x="232376" y="558831"/>
                  <a:pt x="235042" y="571883"/>
                </a:cubicBezTo>
                <a:cubicBezTo>
                  <a:pt x="239256" y="592513"/>
                  <a:pt x="222771" y="611484"/>
                  <a:pt x="201755" y="610193"/>
                </a:cubicBezTo>
                <a:cubicBezTo>
                  <a:pt x="201612" y="610184"/>
                  <a:pt x="201474" y="610175"/>
                  <a:pt x="201332" y="610165"/>
                </a:cubicBezTo>
                <a:cubicBezTo>
                  <a:pt x="201189" y="610156"/>
                  <a:pt x="201051" y="610147"/>
                  <a:pt x="200909" y="610138"/>
                </a:cubicBezTo>
                <a:cubicBezTo>
                  <a:pt x="176051" y="608612"/>
                  <a:pt x="155140" y="590937"/>
                  <a:pt x="149524" y="566671"/>
                </a:cubicBezTo>
                <a:cubicBezTo>
                  <a:pt x="146780" y="554819"/>
                  <a:pt x="144041" y="542819"/>
                  <a:pt x="141307" y="530682"/>
                </a:cubicBezTo>
                <a:close/>
                <a:moveTo>
                  <a:pt x="320564" y="576322"/>
                </a:moveTo>
                <a:cubicBezTo>
                  <a:pt x="324930" y="600680"/>
                  <a:pt x="345431" y="618861"/>
                  <a:pt x="370133" y="620322"/>
                </a:cubicBezTo>
                <a:cubicBezTo>
                  <a:pt x="370276" y="620331"/>
                  <a:pt x="370418" y="620340"/>
                  <a:pt x="370556" y="620345"/>
                </a:cubicBezTo>
                <a:cubicBezTo>
                  <a:pt x="370694" y="620349"/>
                  <a:pt x="370837" y="620363"/>
                  <a:pt x="370979" y="620368"/>
                </a:cubicBezTo>
                <a:cubicBezTo>
                  <a:pt x="392501" y="621645"/>
                  <a:pt x="409671" y="602729"/>
                  <a:pt x="406353" y="581428"/>
                </a:cubicBezTo>
                <a:cubicBezTo>
                  <a:pt x="404013" y="566391"/>
                  <a:pt x="401692" y="551128"/>
                  <a:pt x="399385" y="535673"/>
                </a:cubicBezTo>
                <a:cubicBezTo>
                  <a:pt x="395713" y="511072"/>
                  <a:pt x="374807" y="492689"/>
                  <a:pt x="349940" y="492271"/>
                </a:cubicBezTo>
                <a:cubicBezTo>
                  <a:pt x="349793" y="492271"/>
                  <a:pt x="349650" y="492266"/>
                  <a:pt x="349503" y="492262"/>
                </a:cubicBezTo>
                <a:cubicBezTo>
                  <a:pt x="349356" y="492257"/>
                  <a:pt x="349214" y="492257"/>
                  <a:pt x="349067" y="492252"/>
                </a:cubicBezTo>
                <a:cubicBezTo>
                  <a:pt x="326612" y="491875"/>
                  <a:pt x="309341" y="512060"/>
                  <a:pt x="313155" y="534189"/>
                </a:cubicBezTo>
                <a:cubicBezTo>
                  <a:pt x="315610" y="548408"/>
                  <a:pt x="318073" y="562457"/>
                  <a:pt x="320559" y="576313"/>
                </a:cubicBezTo>
                <a:close/>
                <a:moveTo>
                  <a:pt x="395157" y="444916"/>
                </a:moveTo>
                <a:cubicBezTo>
                  <a:pt x="397919" y="464660"/>
                  <a:pt x="414639" y="479430"/>
                  <a:pt x="434575" y="479743"/>
                </a:cubicBezTo>
                <a:cubicBezTo>
                  <a:pt x="434690" y="479743"/>
                  <a:pt x="434809" y="479743"/>
                  <a:pt x="434924" y="479747"/>
                </a:cubicBezTo>
                <a:cubicBezTo>
                  <a:pt x="435039" y="479752"/>
                  <a:pt x="435159" y="479747"/>
                  <a:pt x="435274" y="479752"/>
                </a:cubicBezTo>
                <a:cubicBezTo>
                  <a:pt x="453537" y="480037"/>
                  <a:pt x="467880" y="464209"/>
                  <a:pt x="465739" y="446070"/>
                </a:cubicBezTo>
                <a:cubicBezTo>
                  <a:pt x="464048" y="431759"/>
                  <a:pt x="462370" y="417310"/>
                  <a:pt x="460693" y="402750"/>
                </a:cubicBezTo>
                <a:cubicBezTo>
                  <a:pt x="458390" y="382727"/>
                  <a:pt x="441220" y="367689"/>
                  <a:pt x="421068" y="368135"/>
                </a:cubicBezTo>
                <a:cubicBezTo>
                  <a:pt x="420949" y="368135"/>
                  <a:pt x="420829" y="368140"/>
                  <a:pt x="420710" y="368144"/>
                </a:cubicBezTo>
                <a:cubicBezTo>
                  <a:pt x="420590" y="368149"/>
                  <a:pt x="420471" y="368149"/>
                  <a:pt x="420351" y="368154"/>
                </a:cubicBezTo>
                <a:cubicBezTo>
                  <a:pt x="401352" y="368576"/>
                  <a:pt x="386977" y="385493"/>
                  <a:pt x="389546" y="404322"/>
                </a:cubicBezTo>
                <a:cubicBezTo>
                  <a:pt x="391407" y="417962"/>
                  <a:pt x="393278" y="431501"/>
                  <a:pt x="395157" y="444912"/>
                </a:cubicBezTo>
                <a:close/>
                <a:moveTo>
                  <a:pt x="218731" y="443041"/>
                </a:moveTo>
                <a:cubicBezTo>
                  <a:pt x="222449" y="462812"/>
                  <a:pt x="239545" y="477220"/>
                  <a:pt x="259661" y="477555"/>
                </a:cubicBezTo>
                <a:cubicBezTo>
                  <a:pt x="259776" y="477555"/>
                  <a:pt x="259895" y="477555"/>
                  <a:pt x="260010" y="477560"/>
                </a:cubicBezTo>
                <a:cubicBezTo>
                  <a:pt x="260125" y="477564"/>
                  <a:pt x="260245" y="477560"/>
                  <a:pt x="260360" y="477564"/>
                </a:cubicBezTo>
                <a:cubicBezTo>
                  <a:pt x="278283" y="477868"/>
                  <a:pt x="292116" y="461907"/>
                  <a:pt x="289225" y="444213"/>
                </a:cubicBezTo>
                <a:cubicBezTo>
                  <a:pt x="287153" y="431543"/>
                  <a:pt x="285085" y="418762"/>
                  <a:pt x="283021" y="405889"/>
                </a:cubicBezTo>
                <a:cubicBezTo>
                  <a:pt x="279800" y="385815"/>
                  <a:pt x="262239" y="371150"/>
                  <a:pt x="241917" y="371646"/>
                </a:cubicBezTo>
                <a:cubicBezTo>
                  <a:pt x="241797" y="371646"/>
                  <a:pt x="241678" y="371651"/>
                  <a:pt x="241558" y="371655"/>
                </a:cubicBezTo>
                <a:cubicBezTo>
                  <a:pt x="241439" y="371660"/>
                  <a:pt x="241319" y="371660"/>
                  <a:pt x="241200" y="371665"/>
                </a:cubicBezTo>
                <a:cubicBezTo>
                  <a:pt x="222541" y="372124"/>
                  <a:pt x="208731" y="389207"/>
                  <a:pt x="212123" y="407562"/>
                </a:cubicBezTo>
                <a:cubicBezTo>
                  <a:pt x="214324" y="419470"/>
                  <a:pt x="216525" y="431299"/>
                  <a:pt x="218736" y="443032"/>
                </a:cubicBezTo>
                <a:close/>
                <a:moveTo>
                  <a:pt x="42802" y="441309"/>
                </a:moveTo>
                <a:cubicBezTo>
                  <a:pt x="47590" y="461020"/>
                  <a:pt x="65063" y="475014"/>
                  <a:pt x="85349" y="475368"/>
                </a:cubicBezTo>
                <a:cubicBezTo>
                  <a:pt x="85464" y="475368"/>
                  <a:pt x="85579" y="475368"/>
                  <a:pt x="85698" y="475372"/>
                </a:cubicBezTo>
                <a:cubicBezTo>
                  <a:pt x="85818" y="475377"/>
                  <a:pt x="85928" y="475372"/>
                  <a:pt x="86043" y="475377"/>
                </a:cubicBezTo>
                <a:cubicBezTo>
                  <a:pt x="103580" y="475685"/>
                  <a:pt x="116834" y="459604"/>
                  <a:pt x="113153" y="442458"/>
                </a:cubicBezTo>
                <a:cubicBezTo>
                  <a:pt x="110796" y="431469"/>
                  <a:pt x="108433" y="420384"/>
                  <a:pt x="106076" y="409221"/>
                </a:cubicBezTo>
                <a:cubicBezTo>
                  <a:pt x="101834" y="389165"/>
                  <a:pt x="83874" y="374955"/>
                  <a:pt x="63381" y="375497"/>
                </a:cubicBezTo>
                <a:cubicBezTo>
                  <a:pt x="63262" y="375497"/>
                  <a:pt x="63142" y="375502"/>
                  <a:pt x="63023" y="375507"/>
                </a:cubicBezTo>
                <a:cubicBezTo>
                  <a:pt x="62903" y="375511"/>
                  <a:pt x="62784" y="375511"/>
                  <a:pt x="62664" y="375516"/>
                </a:cubicBezTo>
                <a:cubicBezTo>
                  <a:pt x="44392" y="375998"/>
                  <a:pt x="31220" y="393237"/>
                  <a:pt x="35490" y="411009"/>
                </a:cubicBezTo>
                <a:cubicBezTo>
                  <a:pt x="37930" y="421175"/>
                  <a:pt x="40370" y="431281"/>
                  <a:pt x="42806" y="441309"/>
                </a:cubicBezTo>
                <a:close/>
                <a:moveTo>
                  <a:pt x="112551" y="310675"/>
                </a:moveTo>
                <a:cubicBezTo>
                  <a:pt x="115708" y="325749"/>
                  <a:pt x="129188" y="336415"/>
                  <a:pt x="144584" y="336020"/>
                </a:cubicBezTo>
                <a:lnTo>
                  <a:pt x="144850" y="336011"/>
                </a:lnTo>
                <a:cubicBezTo>
                  <a:pt x="144937" y="336011"/>
                  <a:pt x="145029" y="336006"/>
                  <a:pt x="145117" y="336002"/>
                </a:cubicBezTo>
                <a:cubicBezTo>
                  <a:pt x="159079" y="335643"/>
                  <a:pt x="169437" y="322927"/>
                  <a:pt x="166933" y="309186"/>
                </a:cubicBezTo>
                <a:cubicBezTo>
                  <a:pt x="165499" y="301331"/>
                  <a:pt x="164019" y="293229"/>
                  <a:pt x="162934" y="287287"/>
                </a:cubicBezTo>
                <a:cubicBezTo>
                  <a:pt x="160131" y="271914"/>
                  <a:pt x="146243" y="261086"/>
                  <a:pt x="130649" y="262111"/>
                </a:cubicBezTo>
                <a:lnTo>
                  <a:pt x="130373" y="262130"/>
                </a:lnTo>
                <a:cubicBezTo>
                  <a:pt x="130282" y="262134"/>
                  <a:pt x="130190" y="262143"/>
                  <a:pt x="130098" y="262148"/>
                </a:cubicBezTo>
                <a:cubicBezTo>
                  <a:pt x="115658" y="263099"/>
                  <a:pt x="105414" y="276620"/>
                  <a:pt x="108383" y="290784"/>
                </a:cubicBezTo>
                <a:cubicBezTo>
                  <a:pt x="109362" y="295453"/>
                  <a:pt x="110943" y="303004"/>
                  <a:pt x="112547" y="310665"/>
                </a:cubicBezTo>
                <a:close/>
                <a:moveTo>
                  <a:pt x="294083" y="304424"/>
                </a:moveTo>
                <a:cubicBezTo>
                  <a:pt x="296464" y="319526"/>
                  <a:pt x="309663" y="330519"/>
                  <a:pt x="324948" y="330151"/>
                </a:cubicBezTo>
                <a:cubicBezTo>
                  <a:pt x="325040" y="330151"/>
                  <a:pt x="325127" y="330151"/>
                  <a:pt x="325219" y="330147"/>
                </a:cubicBezTo>
                <a:cubicBezTo>
                  <a:pt x="325311" y="330142"/>
                  <a:pt x="325399" y="330147"/>
                  <a:pt x="325490" y="330142"/>
                </a:cubicBezTo>
                <a:cubicBezTo>
                  <a:pt x="339728" y="329802"/>
                  <a:pt x="350514" y="317173"/>
                  <a:pt x="348607" y="303059"/>
                </a:cubicBezTo>
                <a:cubicBezTo>
                  <a:pt x="347329" y="293601"/>
                  <a:pt x="345992" y="283720"/>
                  <a:pt x="345133" y="277332"/>
                </a:cubicBezTo>
                <a:cubicBezTo>
                  <a:pt x="343065" y="261973"/>
                  <a:pt x="329484" y="250806"/>
                  <a:pt x="314019" y="251771"/>
                </a:cubicBezTo>
                <a:cubicBezTo>
                  <a:pt x="313928" y="251775"/>
                  <a:pt x="313836" y="251785"/>
                  <a:pt x="313744" y="251789"/>
                </a:cubicBezTo>
                <a:cubicBezTo>
                  <a:pt x="313652" y="251794"/>
                  <a:pt x="313560" y="251803"/>
                  <a:pt x="313468" y="251808"/>
                </a:cubicBezTo>
                <a:cubicBezTo>
                  <a:pt x="298766" y="252727"/>
                  <a:pt x="288053" y="266128"/>
                  <a:pt x="290347" y="280678"/>
                </a:cubicBezTo>
                <a:cubicBezTo>
                  <a:pt x="291261" y="286483"/>
                  <a:pt x="292695" y="295568"/>
                  <a:pt x="294088" y="304429"/>
                </a:cubicBezTo>
                <a:close/>
                <a:moveTo>
                  <a:pt x="376273" y="163234"/>
                </a:moveTo>
                <a:cubicBezTo>
                  <a:pt x="377684" y="173469"/>
                  <a:pt x="386738" y="180886"/>
                  <a:pt x="397051" y="180280"/>
                </a:cubicBezTo>
                <a:cubicBezTo>
                  <a:pt x="397110" y="180280"/>
                  <a:pt x="397175" y="180270"/>
                  <a:pt x="397235" y="180270"/>
                </a:cubicBezTo>
                <a:cubicBezTo>
                  <a:pt x="397294" y="180270"/>
                  <a:pt x="397359" y="180261"/>
                  <a:pt x="397418" y="180261"/>
                </a:cubicBezTo>
                <a:cubicBezTo>
                  <a:pt x="407364" y="179677"/>
                  <a:pt x="414772" y="170854"/>
                  <a:pt x="413623" y="160959"/>
                </a:cubicBezTo>
                <a:cubicBezTo>
                  <a:pt x="412970" y="155366"/>
                  <a:pt x="412318" y="149791"/>
                  <a:pt x="411656" y="144244"/>
                </a:cubicBezTo>
                <a:cubicBezTo>
                  <a:pt x="410415" y="133807"/>
                  <a:pt x="401072" y="126261"/>
                  <a:pt x="390608" y="127254"/>
                </a:cubicBezTo>
                <a:cubicBezTo>
                  <a:pt x="390543" y="127258"/>
                  <a:pt x="390479" y="127268"/>
                  <a:pt x="390419" y="127272"/>
                </a:cubicBezTo>
                <a:cubicBezTo>
                  <a:pt x="390359" y="127277"/>
                  <a:pt x="390290" y="127286"/>
                  <a:pt x="390231" y="127291"/>
                </a:cubicBezTo>
                <a:cubicBezTo>
                  <a:pt x="380014" y="128260"/>
                  <a:pt x="372684" y="137562"/>
                  <a:pt x="374113" y="147723"/>
                </a:cubicBezTo>
                <a:cubicBezTo>
                  <a:pt x="374840" y="152875"/>
                  <a:pt x="375556" y="158050"/>
                  <a:pt x="376273" y="163234"/>
                </a:cubicBezTo>
                <a:close/>
                <a:moveTo>
                  <a:pt x="189415" y="177127"/>
                </a:moveTo>
                <a:cubicBezTo>
                  <a:pt x="191327" y="187371"/>
                  <a:pt x="200587" y="194563"/>
                  <a:pt x="210983" y="193901"/>
                </a:cubicBezTo>
                <a:cubicBezTo>
                  <a:pt x="211043" y="193901"/>
                  <a:pt x="211107" y="193892"/>
                  <a:pt x="211167" y="193888"/>
                </a:cubicBezTo>
                <a:cubicBezTo>
                  <a:pt x="211226" y="193883"/>
                  <a:pt x="211291" y="193878"/>
                  <a:pt x="211350" y="193874"/>
                </a:cubicBezTo>
                <a:cubicBezTo>
                  <a:pt x="221144" y="193249"/>
                  <a:pt x="228277" y="184333"/>
                  <a:pt x="226719" y="174645"/>
                </a:cubicBezTo>
                <a:cubicBezTo>
                  <a:pt x="225956" y="169911"/>
                  <a:pt x="225193" y="165192"/>
                  <a:pt x="224421" y="160490"/>
                </a:cubicBezTo>
                <a:cubicBezTo>
                  <a:pt x="222702" y="150021"/>
                  <a:pt x="213129" y="142686"/>
                  <a:pt x="202573" y="143775"/>
                </a:cubicBezTo>
                <a:cubicBezTo>
                  <a:pt x="202508" y="143780"/>
                  <a:pt x="202449" y="143789"/>
                  <a:pt x="202384" y="143794"/>
                </a:cubicBezTo>
                <a:cubicBezTo>
                  <a:pt x="202320" y="143798"/>
                  <a:pt x="202260" y="143808"/>
                  <a:pt x="202196" y="143812"/>
                </a:cubicBezTo>
                <a:cubicBezTo>
                  <a:pt x="192131" y="144851"/>
                  <a:pt x="185109" y="154272"/>
                  <a:pt x="186988" y="164217"/>
                </a:cubicBezTo>
                <a:cubicBezTo>
                  <a:pt x="187797" y="168505"/>
                  <a:pt x="188606" y="172811"/>
                  <a:pt x="189410" y="177127"/>
                </a:cubicBezTo>
                <a:close/>
                <a:moveTo>
                  <a:pt x="2975" y="192008"/>
                </a:moveTo>
                <a:cubicBezTo>
                  <a:pt x="5438" y="202224"/>
                  <a:pt x="14928" y="209159"/>
                  <a:pt x="25411" y="208438"/>
                </a:cubicBezTo>
                <a:cubicBezTo>
                  <a:pt x="25471" y="208438"/>
                  <a:pt x="25535" y="208428"/>
                  <a:pt x="25595" y="208424"/>
                </a:cubicBezTo>
                <a:cubicBezTo>
                  <a:pt x="25655" y="208419"/>
                  <a:pt x="25719" y="208415"/>
                  <a:pt x="25779" y="208410"/>
                </a:cubicBezTo>
                <a:cubicBezTo>
                  <a:pt x="35412" y="207748"/>
                  <a:pt x="42213" y="198704"/>
                  <a:pt x="40200" y="189260"/>
                </a:cubicBezTo>
                <a:cubicBezTo>
                  <a:pt x="39387" y="185436"/>
                  <a:pt x="38569" y="181621"/>
                  <a:pt x="37746" y="177816"/>
                </a:cubicBezTo>
                <a:cubicBezTo>
                  <a:pt x="35485" y="167342"/>
                  <a:pt x="25696" y="160256"/>
                  <a:pt x="15048" y="161409"/>
                </a:cubicBezTo>
                <a:cubicBezTo>
                  <a:pt x="14984" y="161414"/>
                  <a:pt x="14924" y="161423"/>
                  <a:pt x="14859" y="161428"/>
                </a:cubicBezTo>
                <a:cubicBezTo>
                  <a:pt x="14795" y="161432"/>
                  <a:pt x="14735" y="161442"/>
                  <a:pt x="14671" y="161446"/>
                </a:cubicBezTo>
                <a:cubicBezTo>
                  <a:pt x="4809" y="162512"/>
                  <a:pt x="-1874" y="172012"/>
                  <a:pt x="470" y="181649"/>
                </a:cubicBezTo>
                <a:cubicBezTo>
                  <a:pt x="1307" y="185091"/>
                  <a:pt x="2143" y="188543"/>
                  <a:pt x="2975" y="192003"/>
                </a:cubicBezTo>
                <a:close/>
                <a:moveTo>
                  <a:pt x="86305" y="46226"/>
                </a:moveTo>
                <a:lnTo>
                  <a:pt x="86208" y="46240"/>
                </a:lnTo>
                <a:lnTo>
                  <a:pt x="86112" y="46254"/>
                </a:lnTo>
                <a:cubicBezTo>
                  <a:pt x="80988" y="46985"/>
                  <a:pt x="77582" y="51943"/>
                  <a:pt x="78759" y="56985"/>
                </a:cubicBezTo>
                <a:cubicBezTo>
                  <a:pt x="79094" y="58433"/>
                  <a:pt x="79434" y="59885"/>
                  <a:pt x="79765" y="61346"/>
                </a:cubicBezTo>
                <a:cubicBezTo>
                  <a:pt x="80960" y="66567"/>
                  <a:pt x="85854" y="70069"/>
                  <a:pt x="91176" y="69504"/>
                </a:cubicBezTo>
                <a:cubicBezTo>
                  <a:pt x="91209" y="69504"/>
                  <a:pt x="91241" y="69499"/>
                  <a:pt x="91273" y="69495"/>
                </a:cubicBezTo>
                <a:cubicBezTo>
                  <a:pt x="91305" y="69490"/>
                  <a:pt x="91337" y="69490"/>
                  <a:pt x="91369" y="69485"/>
                </a:cubicBezTo>
                <a:cubicBezTo>
                  <a:pt x="96397" y="68952"/>
                  <a:pt x="99899" y="64223"/>
                  <a:pt x="98902" y="59264"/>
                </a:cubicBezTo>
                <a:cubicBezTo>
                  <a:pt x="98576" y="57637"/>
                  <a:pt x="98245" y="56015"/>
                  <a:pt x="97914" y="54407"/>
                </a:cubicBezTo>
                <a:cubicBezTo>
                  <a:pt x="96811" y="49039"/>
                  <a:pt x="91732" y="45450"/>
                  <a:pt x="86305" y="46226"/>
                </a:cubicBezTo>
                <a:close/>
                <a:moveTo>
                  <a:pt x="278421" y="22379"/>
                </a:moveTo>
                <a:lnTo>
                  <a:pt x="278324" y="22393"/>
                </a:lnTo>
                <a:lnTo>
                  <a:pt x="278228" y="22407"/>
                </a:lnTo>
                <a:cubicBezTo>
                  <a:pt x="273007" y="23105"/>
                  <a:pt x="269445" y="28023"/>
                  <a:pt x="270378" y="33202"/>
                </a:cubicBezTo>
                <a:cubicBezTo>
                  <a:pt x="270714" y="35059"/>
                  <a:pt x="271045" y="36934"/>
                  <a:pt x="271376" y="38818"/>
                </a:cubicBezTo>
                <a:cubicBezTo>
                  <a:pt x="272290" y="44043"/>
                  <a:pt x="277070" y="47678"/>
                  <a:pt x="282350" y="47159"/>
                </a:cubicBezTo>
                <a:cubicBezTo>
                  <a:pt x="282382" y="47159"/>
                  <a:pt x="282415" y="47155"/>
                  <a:pt x="282447" y="47150"/>
                </a:cubicBezTo>
                <a:cubicBezTo>
                  <a:pt x="282479" y="47145"/>
                  <a:pt x="282511" y="47145"/>
                  <a:pt x="282543" y="47141"/>
                </a:cubicBezTo>
                <a:cubicBezTo>
                  <a:pt x="287658" y="46640"/>
                  <a:pt x="291321" y="41952"/>
                  <a:pt x="290549" y="36874"/>
                </a:cubicBezTo>
                <a:cubicBezTo>
                  <a:pt x="290236" y="34797"/>
                  <a:pt x="289919" y="32738"/>
                  <a:pt x="289593" y="30693"/>
                </a:cubicBezTo>
                <a:cubicBezTo>
                  <a:pt x="288752" y="25348"/>
                  <a:pt x="283784" y="21667"/>
                  <a:pt x="278421" y="22384"/>
                </a:cubicBezTo>
                <a:close/>
                <a:moveTo>
                  <a:pt x="481718" y="8537"/>
                </a:moveTo>
                <a:cubicBezTo>
                  <a:pt x="481116" y="3210"/>
                  <a:pt x="476268" y="-591"/>
                  <a:pt x="470946" y="76"/>
                </a:cubicBezTo>
                <a:lnTo>
                  <a:pt x="470849" y="90"/>
                </a:lnTo>
                <a:lnTo>
                  <a:pt x="470753" y="103"/>
                </a:lnTo>
                <a:cubicBezTo>
                  <a:pt x="465463" y="765"/>
                  <a:pt x="461740" y="5618"/>
                  <a:pt x="462453" y="10899"/>
                </a:cubicBezTo>
                <a:cubicBezTo>
                  <a:pt x="462761" y="13178"/>
                  <a:pt x="463059" y="15476"/>
                  <a:pt x="463358" y="17797"/>
                </a:cubicBezTo>
                <a:cubicBezTo>
                  <a:pt x="464029" y="23009"/>
                  <a:pt x="468694" y="26750"/>
                  <a:pt x="473928" y="26272"/>
                </a:cubicBezTo>
                <a:cubicBezTo>
                  <a:pt x="473961" y="26272"/>
                  <a:pt x="473993" y="26267"/>
                  <a:pt x="474025" y="26262"/>
                </a:cubicBezTo>
                <a:cubicBezTo>
                  <a:pt x="474057" y="26258"/>
                  <a:pt x="474089" y="26258"/>
                  <a:pt x="474121" y="26253"/>
                </a:cubicBezTo>
                <a:cubicBezTo>
                  <a:pt x="479296" y="25775"/>
                  <a:pt x="483097" y="21161"/>
                  <a:pt x="482545" y="15995"/>
                </a:cubicBezTo>
                <a:cubicBezTo>
                  <a:pt x="482279" y="13491"/>
                  <a:pt x="482003" y="11004"/>
                  <a:pt x="481727" y="8541"/>
                </a:cubicBezTo>
                <a:close/>
                <a:moveTo>
                  <a:pt x="599337" y="129028"/>
                </a:moveTo>
                <a:cubicBezTo>
                  <a:pt x="598524" y="118637"/>
                  <a:pt x="589383" y="110902"/>
                  <a:pt x="579001" y="111830"/>
                </a:cubicBezTo>
                <a:cubicBezTo>
                  <a:pt x="578937" y="111835"/>
                  <a:pt x="578872" y="111840"/>
                  <a:pt x="578812" y="111849"/>
                </a:cubicBezTo>
                <a:cubicBezTo>
                  <a:pt x="578753" y="111858"/>
                  <a:pt x="578684" y="111858"/>
                  <a:pt x="578624" y="111867"/>
                </a:cubicBezTo>
                <a:cubicBezTo>
                  <a:pt x="568270" y="112791"/>
                  <a:pt x="560668" y="121987"/>
                  <a:pt x="561680" y="132328"/>
                </a:cubicBezTo>
                <a:cubicBezTo>
                  <a:pt x="562268" y="138316"/>
                  <a:pt x="562847" y="144332"/>
                  <a:pt x="563421" y="150361"/>
                </a:cubicBezTo>
                <a:cubicBezTo>
                  <a:pt x="564391" y="160559"/>
                  <a:pt x="573247" y="168170"/>
                  <a:pt x="583477" y="167609"/>
                </a:cubicBezTo>
                <a:cubicBezTo>
                  <a:pt x="583537" y="167609"/>
                  <a:pt x="583601" y="167604"/>
                  <a:pt x="583661" y="167600"/>
                </a:cubicBezTo>
                <a:cubicBezTo>
                  <a:pt x="583721" y="167595"/>
                  <a:pt x="583785" y="167595"/>
                  <a:pt x="583845" y="167591"/>
                </a:cubicBezTo>
                <a:cubicBezTo>
                  <a:pt x="593919" y="167039"/>
                  <a:pt x="601571" y="158316"/>
                  <a:pt x="600812" y="148256"/>
                </a:cubicBezTo>
                <a:cubicBezTo>
                  <a:pt x="600330" y="141827"/>
                  <a:pt x="599838" y="135416"/>
                  <a:pt x="599337" y="129037"/>
                </a:cubicBezTo>
                <a:close/>
                <a:moveTo>
                  <a:pt x="527859" y="267975"/>
                </a:moveTo>
                <a:cubicBezTo>
                  <a:pt x="526435" y="252685"/>
                  <a:pt x="513167" y="241251"/>
                  <a:pt x="497840" y="242138"/>
                </a:cubicBezTo>
                <a:cubicBezTo>
                  <a:pt x="497748" y="242143"/>
                  <a:pt x="497656" y="242147"/>
                  <a:pt x="497564" y="242152"/>
                </a:cubicBezTo>
                <a:lnTo>
                  <a:pt x="497289" y="242166"/>
                </a:lnTo>
                <a:cubicBezTo>
                  <a:pt x="482371" y="243030"/>
                  <a:pt x="471235" y="256238"/>
                  <a:pt x="472908" y="271091"/>
                </a:cubicBezTo>
                <a:cubicBezTo>
                  <a:pt x="473947" y="280320"/>
                  <a:pt x="474990" y="289539"/>
                  <a:pt x="476029" y="298735"/>
                </a:cubicBezTo>
                <a:cubicBezTo>
                  <a:pt x="477729" y="313786"/>
                  <a:pt x="490657" y="325050"/>
                  <a:pt x="505800" y="324715"/>
                </a:cubicBezTo>
                <a:cubicBezTo>
                  <a:pt x="505892" y="324715"/>
                  <a:pt x="505984" y="324715"/>
                  <a:pt x="506071" y="324710"/>
                </a:cubicBezTo>
                <a:cubicBezTo>
                  <a:pt x="506158" y="324705"/>
                  <a:pt x="506250" y="324710"/>
                  <a:pt x="506342" y="324705"/>
                </a:cubicBezTo>
                <a:cubicBezTo>
                  <a:pt x="520787" y="324388"/>
                  <a:pt x="531945" y="311915"/>
                  <a:pt x="530608" y="297531"/>
                </a:cubicBezTo>
                <a:cubicBezTo>
                  <a:pt x="529624" y="286942"/>
                  <a:pt x="528563" y="275513"/>
                  <a:pt x="527859" y="267975"/>
                </a:cubicBezTo>
                <a:close/>
                <a:moveTo>
                  <a:pt x="638911" y="399795"/>
                </a:moveTo>
                <a:cubicBezTo>
                  <a:pt x="637417" y="379854"/>
                  <a:pt x="620588" y="364523"/>
                  <a:pt x="600596" y="364936"/>
                </a:cubicBezTo>
                <a:cubicBezTo>
                  <a:pt x="600477" y="364936"/>
                  <a:pt x="600357" y="364941"/>
                  <a:pt x="600238" y="364946"/>
                </a:cubicBezTo>
                <a:cubicBezTo>
                  <a:pt x="600118" y="364950"/>
                  <a:pt x="599999" y="364950"/>
                  <a:pt x="599879" y="364955"/>
                </a:cubicBezTo>
                <a:cubicBezTo>
                  <a:pt x="580586" y="365359"/>
                  <a:pt x="565719" y="382124"/>
                  <a:pt x="567535" y="401339"/>
                </a:cubicBezTo>
                <a:cubicBezTo>
                  <a:pt x="568978" y="416629"/>
                  <a:pt x="570430" y="431800"/>
                  <a:pt x="571900" y="446819"/>
                </a:cubicBezTo>
                <a:cubicBezTo>
                  <a:pt x="573826" y="466516"/>
                  <a:pt x="590215" y="481590"/>
                  <a:pt x="610004" y="481907"/>
                </a:cubicBezTo>
                <a:cubicBezTo>
                  <a:pt x="610119" y="481907"/>
                  <a:pt x="610238" y="481907"/>
                  <a:pt x="610353" y="481912"/>
                </a:cubicBezTo>
                <a:cubicBezTo>
                  <a:pt x="610468" y="481917"/>
                  <a:pt x="610587" y="481912"/>
                  <a:pt x="610702" y="481917"/>
                </a:cubicBezTo>
                <a:cubicBezTo>
                  <a:pt x="629255" y="482215"/>
                  <a:pt x="644058" y="466525"/>
                  <a:pt x="642606" y="448028"/>
                </a:cubicBezTo>
                <a:cubicBezTo>
                  <a:pt x="641356" y="432094"/>
                  <a:pt x="640129" y="416004"/>
                  <a:pt x="638916" y="399795"/>
                </a:cubicBezTo>
                <a:close/>
                <a:moveTo>
                  <a:pt x="524583" y="495138"/>
                </a:moveTo>
                <a:cubicBezTo>
                  <a:pt x="524436" y="495138"/>
                  <a:pt x="524293" y="495134"/>
                  <a:pt x="524146" y="495129"/>
                </a:cubicBezTo>
                <a:cubicBezTo>
                  <a:pt x="523999" y="495125"/>
                  <a:pt x="523852" y="495125"/>
                  <a:pt x="523709" y="495120"/>
                </a:cubicBezTo>
                <a:cubicBezTo>
                  <a:pt x="500823" y="494739"/>
                  <a:pt x="482904" y="514776"/>
                  <a:pt x="485795" y="537479"/>
                </a:cubicBezTo>
                <a:cubicBezTo>
                  <a:pt x="487876" y="553835"/>
                  <a:pt x="489977" y="569985"/>
                  <a:pt x="492100" y="585891"/>
                </a:cubicBezTo>
                <a:cubicBezTo>
                  <a:pt x="495335" y="610179"/>
                  <a:pt x="515387" y="628705"/>
                  <a:pt x="539854" y="630060"/>
                </a:cubicBezTo>
                <a:cubicBezTo>
                  <a:pt x="539997" y="630070"/>
                  <a:pt x="540139" y="630074"/>
                  <a:pt x="540282" y="630083"/>
                </a:cubicBezTo>
                <a:cubicBezTo>
                  <a:pt x="540424" y="630093"/>
                  <a:pt x="540567" y="630097"/>
                  <a:pt x="540705" y="630106"/>
                </a:cubicBezTo>
                <a:cubicBezTo>
                  <a:pt x="562654" y="631324"/>
                  <a:pt x="580393" y="612523"/>
                  <a:pt x="577939" y="590675"/>
                </a:cubicBezTo>
                <a:cubicBezTo>
                  <a:pt x="576032" y="573675"/>
                  <a:pt x="574162" y="556404"/>
                  <a:pt x="572323" y="538904"/>
                </a:cubicBezTo>
                <a:cubicBezTo>
                  <a:pt x="569745" y="514358"/>
                  <a:pt x="549262" y="495543"/>
                  <a:pt x="524583" y="495129"/>
                </a:cubicBezTo>
                <a:close/>
                <a:moveTo>
                  <a:pt x="740440" y="1034578"/>
                </a:moveTo>
                <a:cubicBezTo>
                  <a:pt x="725150" y="997012"/>
                  <a:pt x="712089" y="946804"/>
                  <a:pt x="700710" y="885634"/>
                </a:cubicBezTo>
                <a:cubicBezTo>
                  <a:pt x="700292" y="883538"/>
                  <a:pt x="699942" y="881443"/>
                  <a:pt x="699593" y="879352"/>
                </a:cubicBezTo>
                <a:cubicBezTo>
                  <a:pt x="693311" y="844787"/>
                  <a:pt x="687585" y="806454"/>
                  <a:pt x="682276" y="765253"/>
                </a:cubicBezTo>
                <a:cubicBezTo>
                  <a:pt x="678738" y="737752"/>
                  <a:pt x="675397" y="708942"/>
                  <a:pt x="672226" y="679046"/>
                </a:cubicBezTo>
                <a:cubicBezTo>
                  <a:pt x="669666" y="654905"/>
                  <a:pt x="650024" y="636163"/>
                  <a:pt x="625786" y="634826"/>
                </a:cubicBezTo>
                <a:cubicBezTo>
                  <a:pt x="625643" y="634817"/>
                  <a:pt x="625501" y="634812"/>
                  <a:pt x="625358" y="634803"/>
                </a:cubicBezTo>
                <a:cubicBezTo>
                  <a:pt x="625216" y="634794"/>
                  <a:pt x="625073" y="634789"/>
                  <a:pt x="624931" y="634780"/>
                </a:cubicBezTo>
                <a:cubicBezTo>
                  <a:pt x="602940" y="633562"/>
                  <a:pt x="585155" y="652529"/>
                  <a:pt x="587935" y="674377"/>
                </a:cubicBezTo>
                <a:cubicBezTo>
                  <a:pt x="589778" y="688849"/>
                  <a:pt x="591648" y="703054"/>
                  <a:pt x="593556" y="716966"/>
                </a:cubicBezTo>
                <a:cubicBezTo>
                  <a:pt x="596387" y="737615"/>
                  <a:pt x="579130" y="755487"/>
                  <a:pt x="558384" y="753451"/>
                </a:cubicBezTo>
                <a:cubicBezTo>
                  <a:pt x="558247" y="753438"/>
                  <a:pt x="558109" y="753424"/>
                  <a:pt x="557971" y="753410"/>
                </a:cubicBezTo>
                <a:cubicBezTo>
                  <a:pt x="557833" y="753396"/>
                  <a:pt x="557695" y="753383"/>
                  <a:pt x="557557" y="753369"/>
                </a:cubicBezTo>
                <a:cubicBezTo>
                  <a:pt x="533255" y="750984"/>
                  <a:pt x="513695" y="732472"/>
                  <a:pt x="509844" y="708358"/>
                </a:cubicBezTo>
                <a:cubicBezTo>
                  <a:pt x="507799" y="695554"/>
                  <a:pt x="505786" y="682498"/>
                  <a:pt x="503796" y="669207"/>
                </a:cubicBezTo>
                <a:cubicBezTo>
                  <a:pt x="500184" y="645042"/>
                  <a:pt x="480183" y="626696"/>
                  <a:pt x="455789" y="625299"/>
                </a:cubicBezTo>
                <a:cubicBezTo>
                  <a:pt x="455647" y="625290"/>
                  <a:pt x="455504" y="625281"/>
                  <a:pt x="455366" y="625276"/>
                </a:cubicBezTo>
                <a:cubicBezTo>
                  <a:pt x="455228" y="625272"/>
                  <a:pt x="455081" y="625258"/>
                  <a:pt x="454943" y="625253"/>
                </a:cubicBezTo>
                <a:cubicBezTo>
                  <a:pt x="433334" y="624012"/>
                  <a:pt x="416247" y="643200"/>
                  <a:pt x="419901" y="664533"/>
                </a:cubicBezTo>
                <a:cubicBezTo>
                  <a:pt x="422024" y="676932"/>
                  <a:pt x="424170" y="689111"/>
                  <a:pt x="426339" y="701060"/>
                </a:cubicBezTo>
                <a:cubicBezTo>
                  <a:pt x="429979" y="721093"/>
                  <a:pt x="413329" y="739002"/>
                  <a:pt x="393075" y="736902"/>
                </a:cubicBezTo>
                <a:cubicBezTo>
                  <a:pt x="392938" y="736888"/>
                  <a:pt x="392800" y="736875"/>
                  <a:pt x="392662" y="736861"/>
                </a:cubicBezTo>
                <a:cubicBezTo>
                  <a:pt x="392524" y="736847"/>
                  <a:pt x="392386" y="736833"/>
                  <a:pt x="392248" y="736819"/>
                </a:cubicBezTo>
                <a:cubicBezTo>
                  <a:pt x="367734" y="734283"/>
                  <a:pt x="347738" y="716148"/>
                  <a:pt x="342743" y="692016"/>
                </a:cubicBezTo>
                <a:cubicBezTo>
                  <a:pt x="340482" y="681096"/>
                  <a:pt x="338239" y="669974"/>
                  <a:pt x="336010" y="658673"/>
                </a:cubicBezTo>
                <a:cubicBezTo>
                  <a:pt x="331267" y="634596"/>
                  <a:pt x="310779" y="616797"/>
                  <a:pt x="286284" y="615345"/>
                </a:cubicBezTo>
                <a:lnTo>
                  <a:pt x="285861" y="615322"/>
                </a:lnTo>
                <a:lnTo>
                  <a:pt x="285439" y="615299"/>
                </a:lnTo>
                <a:cubicBezTo>
                  <a:pt x="264335" y="614044"/>
                  <a:pt x="247951" y="633383"/>
                  <a:pt x="252561" y="654013"/>
                </a:cubicBezTo>
                <a:cubicBezTo>
                  <a:pt x="254849" y="664253"/>
                  <a:pt x="257142" y="674331"/>
                  <a:pt x="259450" y="684244"/>
                </a:cubicBezTo>
                <a:cubicBezTo>
                  <a:pt x="263953" y="703588"/>
                  <a:pt x="247983" y="721585"/>
                  <a:pt x="228240" y="719448"/>
                </a:cubicBezTo>
                <a:cubicBezTo>
                  <a:pt x="228102" y="719434"/>
                  <a:pt x="227964" y="719420"/>
                  <a:pt x="227831" y="719402"/>
                </a:cubicBezTo>
                <a:cubicBezTo>
                  <a:pt x="227698" y="719383"/>
                  <a:pt x="227555" y="719374"/>
                  <a:pt x="227417" y="719356"/>
                </a:cubicBezTo>
                <a:cubicBezTo>
                  <a:pt x="202683" y="716676"/>
                  <a:pt x="182236" y="698973"/>
                  <a:pt x="175959" y="674901"/>
                </a:cubicBezTo>
                <a:cubicBezTo>
                  <a:pt x="174787" y="670416"/>
                  <a:pt x="173619" y="665893"/>
                  <a:pt x="172452" y="661339"/>
                </a:cubicBezTo>
                <a:cubicBezTo>
                  <a:pt x="171303" y="656854"/>
                  <a:pt x="170159" y="652336"/>
                  <a:pt x="169015" y="647786"/>
                </a:cubicBezTo>
                <a:cubicBezTo>
                  <a:pt x="162980" y="623801"/>
                  <a:pt x="142088" y="606466"/>
                  <a:pt x="117400" y="604917"/>
                </a:cubicBezTo>
                <a:lnTo>
                  <a:pt x="116977" y="604889"/>
                </a:lnTo>
                <a:lnTo>
                  <a:pt x="116554" y="604862"/>
                </a:lnTo>
                <a:cubicBezTo>
                  <a:pt x="96048" y="603575"/>
                  <a:pt x="80432" y="622964"/>
                  <a:pt x="85992" y="642745"/>
                </a:cubicBezTo>
                <a:cubicBezTo>
                  <a:pt x="87063" y="646559"/>
                  <a:pt x="88134" y="650346"/>
                  <a:pt x="89209" y="654110"/>
                </a:cubicBezTo>
                <a:cubicBezTo>
                  <a:pt x="94278" y="671905"/>
                  <a:pt x="99357" y="689143"/>
                  <a:pt x="104449" y="705761"/>
                </a:cubicBezTo>
                <a:cubicBezTo>
                  <a:pt x="112969" y="733340"/>
                  <a:pt x="121485" y="759178"/>
                  <a:pt x="130075" y="782919"/>
                </a:cubicBezTo>
                <a:cubicBezTo>
                  <a:pt x="131541" y="786968"/>
                  <a:pt x="133007" y="791017"/>
                  <a:pt x="134473" y="794928"/>
                </a:cubicBezTo>
                <a:cubicBezTo>
                  <a:pt x="155558" y="851350"/>
                  <a:pt x="177135" y="896388"/>
                  <a:pt x="199622" y="927460"/>
                </a:cubicBezTo>
                <a:cubicBezTo>
                  <a:pt x="217849" y="952806"/>
                  <a:pt x="236632" y="968868"/>
                  <a:pt x="256251" y="974452"/>
                </a:cubicBezTo>
                <a:cubicBezTo>
                  <a:pt x="282226" y="981575"/>
                  <a:pt x="308132" y="988698"/>
                  <a:pt x="334107" y="995610"/>
                </a:cubicBezTo>
                <a:cubicBezTo>
                  <a:pt x="360152" y="1002591"/>
                  <a:pt x="386127" y="1009508"/>
                  <a:pt x="412175" y="1016277"/>
                </a:cubicBezTo>
                <a:cubicBezTo>
                  <a:pt x="438219" y="1023051"/>
                  <a:pt x="464268" y="1029752"/>
                  <a:pt x="490312" y="1036319"/>
                </a:cubicBezTo>
                <a:cubicBezTo>
                  <a:pt x="516425" y="1043025"/>
                  <a:pt x="542543" y="1049514"/>
                  <a:pt x="568729" y="1055870"/>
                </a:cubicBezTo>
                <a:cubicBezTo>
                  <a:pt x="594842" y="1062432"/>
                  <a:pt x="620960" y="1068719"/>
                  <a:pt x="647147" y="1074933"/>
                </a:cubicBezTo>
                <a:cubicBezTo>
                  <a:pt x="673333" y="1081215"/>
                  <a:pt x="699446" y="1087364"/>
                  <a:pt x="725633" y="1093435"/>
                </a:cubicBezTo>
                <a:cubicBezTo>
                  <a:pt x="751888" y="1099511"/>
                  <a:pt x="778144" y="1105444"/>
                  <a:pt x="804399" y="1111313"/>
                </a:cubicBezTo>
                <a:cubicBezTo>
                  <a:pt x="779610" y="1105586"/>
                  <a:pt x="758524" y="1078982"/>
                  <a:pt x="740436" y="1034573"/>
                </a:cubicBezTo>
                <a:close/>
              </a:path>
            </a:pathLst>
          </a:custGeom>
          <a:gradFill>
            <a:gsLst>
              <a:gs pos="0">
                <a:srgbClr val="3583B8"/>
              </a:gs>
              <a:gs pos="50000">
                <a:srgbClr val="42B0C7"/>
              </a:gs>
              <a:gs pos="100000">
                <a:srgbClr val="A1D7E3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9F66122-9EF8-340A-7E29-814653B58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3996" y="4061478"/>
            <a:ext cx="4266000" cy="3027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A94F2CD-F1FA-2677-35A6-F8A5D5C9FA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54048" y="6532101"/>
            <a:ext cx="1282377" cy="2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8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7E38-DE3C-2C55-27A6-3E691C924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304925"/>
            <a:ext cx="11593509" cy="369907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79702-35DA-4367-0E65-808FEC69C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003999"/>
            <a:ext cx="5940424" cy="14126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en-US" sz="2400" b="0" smtClean="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lang="nl-NL" sz="2000">
                <a:solidFill>
                  <a:schemeClr val="bg1">
                    <a:lumMod val="50000"/>
                  </a:schemeClr>
                </a:solidFill>
              </a:defRPr>
            </a:lvl2pPr>
          </a:lstStyle>
          <a:p>
            <a:pPr marL="0" lvl="0" indent="0">
              <a:buNone/>
            </a:pPr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5" name="Graphic 21">
            <a:extLst>
              <a:ext uri="{FF2B5EF4-FFF2-40B4-BE49-F238E27FC236}">
                <a16:creationId xmlns:a16="http://schemas.microsoft.com/office/drawing/2014/main" id="{FCE5A8B7-44FB-68DA-E350-B323F9304193}"/>
              </a:ext>
            </a:extLst>
          </p:cNvPr>
          <p:cNvSpPr/>
          <p:nvPr userDrawn="1"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3D42C2-C08B-847D-463F-026ABF6C28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8477" y="6532101"/>
            <a:ext cx="1657945" cy="215999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7EC34C10-DCAB-6923-8B68-D6D6E95C2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9730" y="170042"/>
            <a:ext cx="1814270" cy="11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22">
          <p15:clr>
            <a:srgbClr val="5ACBF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1704-098C-B4A1-EBC8-C67CDAA1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449389"/>
            <a:ext cx="11593511" cy="4967286"/>
          </a:xfrm>
          <a:prstGeom prst="rect">
            <a:avLst/>
          </a:prstGeo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2E01E9-FE00-D829-1EBE-6EE2F4E6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152401"/>
            <a:ext cx="11593510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7C42EFF-BDAA-DF8D-2ABC-6AE4B3B1D3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25366D82-BCB0-735F-733F-313CC08520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ECCAF1-6178-49FC-9B20-02CD07DE0402}" type="datetime1">
              <a:rPr lang="nl-NL" smtClean="0"/>
              <a:t>17-10-2025</a:t>
            </a:fld>
            <a:endParaRPr lang="nl-NL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9F9FE79-8BF7-C911-9D66-A414BA8DC9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2C0C2F-9EC3-896A-CD42-F6588B5BD6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44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D0E44-CC18-A3B6-C29D-588AEE7F62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449388"/>
            <a:ext cx="579755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1823C5-541B-121E-33B7-17FCFB4433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463" y="1449388"/>
            <a:ext cx="57959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1D24731-9589-2947-7DED-906275A962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E0AEFB5-A377-49C0-BF2C-C9C276DDA96E}" type="datetime1">
              <a:rPr lang="nl-NL" smtClean="0"/>
              <a:t>17-10-2025</a:t>
            </a:fld>
            <a:endParaRPr lang="nl-NL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79284E5-3796-340C-3427-903B581D827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7147621-040D-7CBB-7968-4B77AA6F8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38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1E6B-D763-EE31-84C3-B0EDECCCEF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876C12-1B6A-EF6C-03B3-8D49B36D23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5775" y="1449388"/>
            <a:ext cx="3887788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D34AAD-4F4F-0345-C5DE-9E1B1130FB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83563" y="1449388"/>
            <a:ext cx="3852862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C91526F-D029-2AF0-7289-FFD7F7F6F3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AE49D4B-F360-1940-BAE8-14A646221FE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C387BE1-6290-4A97-9912-A1A348B14520}" type="datetime1">
              <a:rPr lang="nl-NL" smtClean="0"/>
              <a:t>17-10-2025</a:t>
            </a:fld>
            <a:endParaRPr lang="nl-NL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A7F51D4-91D2-7F92-F8A0-9D54867B6BB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591F56C-C535-A657-2885-0B7BE413324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183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273A77-1F26-AA1C-02BB-0E73045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406274F-8596-19A2-531D-9788B3371D3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EBE9684-1DB9-4414-230A-A5E35BB217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B0AA5-8AF1-46C9-9727-66287AB70359}" type="datetime1">
              <a:rPr lang="nl-NL" smtClean="0"/>
              <a:t>17-10-2025</a:t>
            </a:fld>
            <a:endParaRPr lang="nl-NL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4B8706A-4976-F121-1DEB-C70D3585D9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8FA6F7-9B60-B4CE-95A6-93CE3231B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29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1">
          <p15:clr>
            <a:srgbClr val="5ACBF0"/>
          </p15:clr>
        </p15:guide>
        <p15:guide id="2" orient="horz" pos="913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1195470-A3B7-09FB-C8AF-9F4C9E1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lIns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B78AC3A-9C41-39CF-34A4-915ED1F874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B1CCA7F-B277-6D40-2ACC-6F3CE73952B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42E67C-0EC2-48D3-90FE-3EED00B3D425}" type="datetime1">
              <a:rPr lang="nl-NL" smtClean="0"/>
              <a:t>17-10-2025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4F8DB26-5568-C476-70CC-9D748D6FD2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D47716B-AB75-E206-B953-28A9F7D71F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24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06">
          <p15:clr>
            <a:srgbClr val="5ACBF0"/>
          </p15:clr>
        </p15:guide>
        <p15:guide id="2" pos="5155">
          <p15:clr>
            <a:srgbClr val="5ACBF0"/>
          </p15:clr>
        </p15:guide>
        <p15:guide id="3" orient="horz" pos="913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EDF7DB-78FF-6D82-093B-56D6DA6718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AB9AECE-2201-15EC-F4DE-334199D4E9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9B969C3-1FA8-451C-8358-4C324DB4A5E4}" type="datetime1">
              <a:rPr lang="nl-NL" smtClean="0"/>
              <a:t>17-10-2025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BA1E91-E592-A884-F3D4-E43885683E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4CB6C4-D768-A849-894A-2E6758B16D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36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13">
          <p15:clr>
            <a:srgbClr val="5ACBF0"/>
          </p15:clr>
        </p15:guide>
        <p15:guide id="2" orient="horz" pos="247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F115132-3430-A30E-FB55-0F7B3CF94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0442C3-1EF6-3C6A-622A-E4BC414046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C388F7-B2D1-4805-83B1-F21D7BBF3015}" type="datetime1">
              <a:rPr lang="nl-NL" smtClean="0"/>
              <a:t>17-10-2025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3F866CE-3353-F28B-FEB7-8476E1E03E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BE75B6-F481-C25E-A841-93DD833E48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9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Split -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3090DA2-2540-8F60-42AD-9657CB69135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1" cy="15234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BE5AF-C47E-025E-736E-09AD368B29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00A9F-E504-6194-2E12-93CB4F8BD9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79A27-188D-DE45-88FA-A9032F6265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312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13">
          <p15:clr>
            <a:srgbClr val="5ACBF0"/>
          </p15:clr>
        </p15:guide>
        <p15:guide id="2" orient="horz" pos="247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CC4745C-45D6-CAE6-E1F4-ECB540077E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56628B5-B5B6-C8C4-1754-76A47069F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8477" y="6532101"/>
            <a:ext cx="1657945" cy="21600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860C7A3-468D-00B0-7411-A15090CAD4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7372F1-2FD5-49E5-99FD-AD7900AA3B01}" type="datetime1">
              <a:rPr lang="nl-NL" smtClean="0"/>
              <a:t>17-10-2025</a:t>
            </a:fld>
            <a:endParaRPr lang="nl-NL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E6EDC27-AAEA-7B76-0325-BCBB0B2669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0A330A0-FC10-B7A6-17BB-7BF95E2E68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2C5E72-3CF2-F1C5-C731-CC6FA961AE8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81248" y="6428582"/>
            <a:ext cx="306727" cy="429418"/>
            <a:chOff x="3780000" y="720000"/>
            <a:chExt cx="1800000" cy="2520000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58DD0B3-0053-2B23-13DF-AD4F00700F5A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A83C53F-5205-A2A7-F50E-EE1D2B6C4A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9FCDF6CD-B64E-72E7-E7AC-D2B85558182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6157" y="6570000"/>
            <a:ext cx="2029092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2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221186E-AF4C-40F9-8060-3106BF0533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000" y="6264326"/>
            <a:ext cx="11604425" cy="152349"/>
          </a:xfrm>
        </p:spPr>
        <p:txBody>
          <a:bodyPr wrap="square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4C0581-538B-EDEC-DEAF-0E39E84456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564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73F2-8812-AC8C-15A5-CC559F0B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449387"/>
            <a:ext cx="11593511" cy="2412000"/>
          </a:xfrm>
          <a:prstGeom prst="rect">
            <a:avLst/>
          </a:prstGeo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BAFB3-4BC9-9109-16EB-11CF8AD90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4004675"/>
            <a:ext cx="11593511" cy="2412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Graphic 21">
            <a:extLst>
              <a:ext uri="{FF2B5EF4-FFF2-40B4-BE49-F238E27FC236}">
                <a16:creationId xmlns:a16="http://schemas.microsoft.com/office/drawing/2014/main" id="{82BE2609-3438-05A1-FB85-E6FBE6578A3F}"/>
              </a:ext>
            </a:extLst>
          </p:cNvPr>
          <p:cNvSpPr/>
          <p:nvPr userDrawn="1"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00EFC6-1C3E-2C6D-CB21-86344DE90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8477" y="6532101"/>
            <a:ext cx="1657945" cy="216000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6DA67B28-8D51-04DC-4FC7-357E4D46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9730" y="170042"/>
            <a:ext cx="1814270" cy="11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8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7C2353-EAEC-726D-A958-6CFDD2B71270}"/>
              </a:ext>
            </a:extLst>
          </p:cNvPr>
          <p:cNvSpPr/>
          <p:nvPr/>
        </p:nvSpPr>
        <p:spPr>
          <a:xfrm>
            <a:off x="6402563" y="2102430"/>
            <a:ext cx="1853438" cy="1757698"/>
          </a:xfrm>
          <a:custGeom>
            <a:avLst/>
            <a:gdLst>
              <a:gd name="connsiteX0" fmla="*/ 1818091 w 1853438"/>
              <a:gd name="connsiteY0" fmla="*/ 57851 h 1757698"/>
              <a:gd name="connsiteX1" fmla="*/ 1802437 w 1853438"/>
              <a:gd name="connsiteY1" fmla="*/ 63150 h 1757698"/>
              <a:gd name="connsiteX2" fmla="*/ 1802345 w 1853438"/>
              <a:gd name="connsiteY2" fmla="*/ 63136 h 1757698"/>
              <a:gd name="connsiteX3" fmla="*/ 1802253 w 1853438"/>
              <a:gd name="connsiteY3" fmla="*/ 63122 h 1757698"/>
              <a:gd name="connsiteX4" fmla="*/ 1799473 w 1853438"/>
              <a:gd name="connsiteY4" fmla="*/ 55112 h 1757698"/>
              <a:gd name="connsiteX5" fmla="*/ 1800209 w 1853438"/>
              <a:gd name="connsiteY5" fmla="*/ 54349 h 1757698"/>
              <a:gd name="connsiteX6" fmla="*/ 1816156 w 1853438"/>
              <a:gd name="connsiteY6" fmla="*/ 48921 h 1757698"/>
              <a:gd name="connsiteX7" fmla="*/ 1816248 w 1853438"/>
              <a:gd name="connsiteY7" fmla="*/ 48935 h 1757698"/>
              <a:gd name="connsiteX8" fmla="*/ 1816339 w 1853438"/>
              <a:gd name="connsiteY8" fmla="*/ 48949 h 1757698"/>
              <a:gd name="connsiteX9" fmla="*/ 1818987 w 1853438"/>
              <a:gd name="connsiteY9" fmla="*/ 56941 h 1757698"/>
              <a:gd name="connsiteX10" fmla="*/ 1818086 w 1853438"/>
              <a:gd name="connsiteY10" fmla="*/ 57851 h 1757698"/>
              <a:gd name="connsiteX11" fmla="*/ 1630166 w 1853438"/>
              <a:gd name="connsiteY11" fmla="*/ 31540 h 1757698"/>
              <a:gd name="connsiteX12" fmla="*/ 1627238 w 1853438"/>
              <a:gd name="connsiteY12" fmla="*/ 23300 h 1757698"/>
              <a:gd name="connsiteX13" fmla="*/ 1627238 w 1853438"/>
              <a:gd name="connsiteY13" fmla="*/ 23300 h 1757698"/>
              <a:gd name="connsiteX14" fmla="*/ 1610956 w 1853438"/>
              <a:gd name="connsiteY14" fmla="*/ 29275 h 1757698"/>
              <a:gd name="connsiteX15" fmla="*/ 1610767 w 1853438"/>
              <a:gd name="connsiteY15" fmla="*/ 29481 h 1757698"/>
              <a:gd name="connsiteX16" fmla="*/ 1613819 w 1853438"/>
              <a:gd name="connsiteY16" fmla="*/ 37749 h 1757698"/>
              <a:gd name="connsiteX17" fmla="*/ 1613819 w 1853438"/>
              <a:gd name="connsiteY17" fmla="*/ 37749 h 1757698"/>
              <a:gd name="connsiteX18" fmla="*/ 1629743 w 1853438"/>
              <a:gd name="connsiteY18" fmla="*/ 31995 h 1757698"/>
              <a:gd name="connsiteX19" fmla="*/ 1630171 w 1853438"/>
              <a:gd name="connsiteY19" fmla="*/ 31540 h 1757698"/>
              <a:gd name="connsiteX20" fmla="*/ 1438009 w 1853438"/>
              <a:gd name="connsiteY20" fmla="*/ 8461 h 1757698"/>
              <a:gd name="connsiteX21" fmla="*/ 1434833 w 1853438"/>
              <a:gd name="connsiteY21" fmla="*/ 161 h 1757698"/>
              <a:gd name="connsiteX22" fmla="*/ 1434736 w 1853438"/>
              <a:gd name="connsiteY22" fmla="*/ 151 h 1757698"/>
              <a:gd name="connsiteX23" fmla="*/ 1434401 w 1853438"/>
              <a:gd name="connsiteY23" fmla="*/ 115 h 1757698"/>
              <a:gd name="connsiteX24" fmla="*/ 1418656 w 1853438"/>
              <a:gd name="connsiteY24" fmla="*/ 6264 h 1757698"/>
              <a:gd name="connsiteX25" fmla="*/ 1418477 w 1853438"/>
              <a:gd name="connsiteY25" fmla="*/ 6471 h 1757698"/>
              <a:gd name="connsiteX26" fmla="*/ 1421763 w 1853438"/>
              <a:gd name="connsiteY26" fmla="*/ 14798 h 1757698"/>
              <a:gd name="connsiteX27" fmla="*/ 1421859 w 1853438"/>
              <a:gd name="connsiteY27" fmla="*/ 14807 h 1757698"/>
              <a:gd name="connsiteX28" fmla="*/ 1421956 w 1853438"/>
              <a:gd name="connsiteY28" fmla="*/ 14816 h 1757698"/>
              <a:gd name="connsiteX29" fmla="*/ 1437770 w 1853438"/>
              <a:gd name="connsiteY29" fmla="*/ 8732 h 1757698"/>
              <a:gd name="connsiteX30" fmla="*/ 1438013 w 1853438"/>
              <a:gd name="connsiteY30" fmla="*/ 8461 h 1757698"/>
              <a:gd name="connsiteX31" fmla="*/ 1280273 w 1853438"/>
              <a:gd name="connsiteY31" fmla="*/ 57709 h 1757698"/>
              <a:gd name="connsiteX32" fmla="*/ 1280080 w 1853438"/>
              <a:gd name="connsiteY32" fmla="*/ 57690 h 1757698"/>
              <a:gd name="connsiteX33" fmla="*/ 1279887 w 1853438"/>
              <a:gd name="connsiteY33" fmla="*/ 57672 h 1757698"/>
              <a:gd name="connsiteX34" fmla="*/ 1248411 w 1853438"/>
              <a:gd name="connsiteY34" fmla="*/ 70779 h 1757698"/>
              <a:gd name="connsiteX35" fmla="*/ 1246844 w 1853438"/>
              <a:gd name="connsiteY35" fmla="*/ 72727 h 1757698"/>
              <a:gd name="connsiteX36" fmla="*/ 1253889 w 1853438"/>
              <a:gd name="connsiteY36" fmla="*/ 89483 h 1757698"/>
              <a:gd name="connsiteX37" fmla="*/ 1254082 w 1853438"/>
              <a:gd name="connsiteY37" fmla="*/ 89502 h 1757698"/>
              <a:gd name="connsiteX38" fmla="*/ 1254275 w 1853438"/>
              <a:gd name="connsiteY38" fmla="*/ 89520 h 1757698"/>
              <a:gd name="connsiteX39" fmla="*/ 1285149 w 1853438"/>
              <a:gd name="connsiteY39" fmla="*/ 76836 h 1757698"/>
              <a:gd name="connsiteX40" fmla="*/ 1287094 w 1853438"/>
              <a:gd name="connsiteY40" fmla="*/ 74488 h 1757698"/>
              <a:gd name="connsiteX41" fmla="*/ 1280287 w 1853438"/>
              <a:gd name="connsiteY41" fmla="*/ 57709 h 1757698"/>
              <a:gd name="connsiteX42" fmla="*/ 1478134 w 1853438"/>
              <a:gd name="connsiteY42" fmla="*/ 95210 h 1757698"/>
              <a:gd name="connsiteX43" fmla="*/ 1471820 w 1853438"/>
              <a:gd name="connsiteY43" fmla="*/ 78725 h 1757698"/>
              <a:gd name="connsiteX44" fmla="*/ 1471627 w 1853438"/>
              <a:gd name="connsiteY44" fmla="*/ 78702 h 1757698"/>
              <a:gd name="connsiteX45" fmla="*/ 1471434 w 1853438"/>
              <a:gd name="connsiteY45" fmla="*/ 78679 h 1757698"/>
              <a:gd name="connsiteX46" fmla="*/ 1440049 w 1853438"/>
              <a:gd name="connsiteY46" fmla="*/ 90977 h 1757698"/>
              <a:gd name="connsiteX47" fmla="*/ 1439010 w 1853438"/>
              <a:gd name="connsiteY47" fmla="*/ 92195 h 1757698"/>
              <a:gd name="connsiteX48" fmla="*/ 1437756 w 1853438"/>
              <a:gd name="connsiteY48" fmla="*/ 93670 h 1757698"/>
              <a:gd name="connsiteX49" fmla="*/ 1444291 w 1853438"/>
              <a:gd name="connsiteY49" fmla="*/ 110141 h 1757698"/>
              <a:gd name="connsiteX50" fmla="*/ 1444479 w 1853438"/>
              <a:gd name="connsiteY50" fmla="*/ 110164 h 1757698"/>
              <a:gd name="connsiteX51" fmla="*/ 1444668 w 1853438"/>
              <a:gd name="connsiteY51" fmla="*/ 110187 h 1757698"/>
              <a:gd name="connsiteX52" fmla="*/ 1475492 w 1853438"/>
              <a:gd name="connsiteY52" fmla="*/ 98229 h 1757698"/>
              <a:gd name="connsiteX53" fmla="*/ 1478129 w 1853438"/>
              <a:gd name="connsiteY53" fmla="*/ 95210 h 1757698"/>
              <a:gd name="connsiteX54" fmla="*/ 1666100 w 1853438"/>
              <a:gd name="connsiteY54" fmla="*/ 118294 h 1757698"/>
              <a:gd name="connsiteX55" fmla="*/ 1660277 w 1853438"/>
              <a:gd name="connsiteY55" fmla="*/ 102099 h 1757698"/>
              <a:gd name="connsiteX56" fmla="*/ 1660089 w 1853438"/>
              <a:gd name="connsiteY56" fmla="*/ 102076 h 1757698"/>
              <a:gd name="connsiteX57" fmla="*/ 1659900 w 1853438"/>
              <a:gd name="connsiteY57" fmla="*/ 102053 h 1757698"/>
              <a:gd name="connsiteX58" fmla="*/ 1628659 w 1853438"/>
              <a:gd name="connsiteY58" fmla="*/ 113565 h 1757698"/>
              <a:gd name="connsiteX59" fmla="*/ 1625671 w 1853438"/>
              <a:gd name="connsiteY59" fmla="*/ 116897 h 1757698"/>
              <a:gd name="connsiteX60" fmla="*/ 1631719 w 1853438"/>
              <a:gd name="connsiteY60" fmla="*/ 133070 h 1757698"/>
              <a:gd name="connsiteX61" fmla="*/ 1631903 w 1853438"/>
              <a:gd name="connsiteY61" fmla="*/ 133093 h 1757698"/>
              <a:gd name="connsiteX62" fmla="*/ 1632087 w 1853438"/>
              <a:gd name="connsiteY62" fmla="*/ 133115 h 1757698"/>
              <a:gd name="connsiteX63" fmla="*/ 1662782 w 1853438"/>
              <a:gd name="connsiteY63" fmla="*/ 121893 h 1757698"/>
              <a:gd name="connsiteX64" fmla="*/ 1666091 w 1853438"/>
              <a:gd name="connsiteY64" fmla="*/ 118294 h 1757698"/>
              <a:gd name="connsiteX65" fmla="*/ 1697356 w 1853438"/>
              <a:gd name="connsiteY65" fmla="*/ 208821 h 1757698"/>
              <a:gd name="connsiteX66" fmla="*/ 1688637 w 1853438"/>
              <a:gd name="connsiteY66" fmla="*/ 184873 h 1757698"/>
              <a:gd name="connsiteX67" fmla="*/ 1688362 w 1853438"/>
              <a:gd name="connsiteY67" fmla="*/ 184836 h 1757698"/>
              <a:gd name="connsiteX68" fmla="*/ 1688086 w 1853438"/>
              <a:gd name="connsiteY68" fmla="*/ 184799 h 1757698"/>
              <a:gd name="connsiteX69" fmla="*/ 1642404 w 1853438"/>
              <a:gd name="connsiteY69" fmla="*/ 201813 h 1757698"/>
              <a:gd name="connsiteX70" fmla="*/ 1635092 w 1853438"/>
              <a:gd name="connsiteY70" fmla="*/ 210094 h 1757698"/>
              <a:gd name="connsiteX71" fmla="*/ 1644118 w 1853438"/>
              <a:gd name="connsiteY71" fmla="*/ 233983 h 1757698"/>
              <a:gd name="connsiteX72" fmla="*/ 1644390 w 1853438"/>
              <a:gd name="connsiteY72" fmla="*/ 234020 h 1757698"/>
              <a:gd name="connsiteX73" fmla="*/ 1644661 w 1853438"/>
              <a:gd name="connsiteY73" fmla="*/ 234056 h 1757698"/>
              <a:gd name="connsiteX74" fmla="*/ 1689552 w 1853438"/>
              <a:gd name="connsiteY74" fmla="*/ 217452 h 1757698"/>
              <a:gd name="connsiteX75" fmla="*/ 1697356 w 1853438"/>
              <a:gd name="connsiteY75" fmla="*/ 208826 h 1757698"/>
              <a:gd name="connsiteX76" fmla="*/ 1513374 w 1853438"/>
              <a:gd name="connsiteY76" fmla="*/ 185879 h 1757698"/>
              <a:gd name="connsiteX77" fmla="*/ 1503971 w 1853438"/>
              <a:gd name="connsiteY77" fmla="*/ 161453 h 1757698"/>
              <a:gd name="connsiteX78" fmla="*/ 1503691 w 1853438"/>
              <a:gd name="connsiteY78" fmla="*/ 161421 h 1757698"/>
              <a:gd name="connsiteX79" fmla="*/ 1503411 w 1853438"/>
              <a:gd name="connsiteY79" fmla="*/ 161388 h 1757698"/>
              <a:gd name="connsiteX80" fmla="*/ 1457559 w 1853438"/>
              <a:gd name="connsiteY80" fmla="*/ 179459 h 1757698"/>
              <a:gd name="connsiteX81" fmla="*/ 1451235 w 1853438"/>
              <a:gd name="connsiteY81" fmla="*/ 186987 h 1757698"/>
              <a:gd name="connsiteX82" fmla="*/ 1460951 w 1853438"/>
              <a:gd name="connsiteY82" fmla="*/ 211330 h 1757698"/>
              <a:gd name="connsiteX83" fmla="*/ 1461226 w 1853438"/>
              <a:gd name="connsiteY83" fmla="*/ 211363 h 1757698"/>
              <a:gd name="connsiteX84" fmla="*/ 1461502 w 1853438"/>
              <a:gd name="connsiteY84" fmla="*/ 211395 h 1757698"/>
              <a:gd name="connsiteX85" fmla="*/ 1506536 w 1853438"/>
              <a:gd name="connsiteY85" fmla="*/ 193821 h 1757698"/>
              <a:gd name="connsiteX86" fmla="*/ 1513374 w 1853438"/>
              <a:gd name="connsiteY86" fmla="*/ 185879 h 1757698"/>
              <a:gd name="connsiteX87" fmla="*/ 1326548 w 1853438"/>
              <a:gd name="connsiteY87" fmla="*/ 164996 h 1757698"/>
              <a:gd name="connsiteX88" fmla="*/ 1316424 w 1853438"/>
              <a:gd name="connsiteY88" fmla="*/ 140161 h 1757698"/>
              <a:gd name="connsiteX89" fmla="*/ 1316139 w 1853438"/>
              <a:gd name="connsiteY89" fmla="*/ 140129 h 1757698"/>
              <a:gd name="connsiteX90" fmla="*/ 1315854 w 1853438"/>
              <a:gd name="connsiteY90" fmla="*/ 140096 h 1757698"/>
              <a:gd name="connsiteX91" fmla="*/ 1269837 w 1853438"/>
              <a:gd name="connsiteY91" fmla="*/ 159247 h 1757698"/>
              <a:gd name="connsiteX92" fmla="*/ 1264584 w 1853438"/>
              <a:gd name="connsiteY92" fmla="*/ 165833 h 1757698"/>
              <a:gd name="connsiteX93" fmla="*/ 1275016 w 1853438"/>
              <a:gd name="connsiteY93" fmla="*/ 190608 h 1757698"/>
              <a:gd name="connsiteX94" fmla="*/ 1275296 w 1853438"/>
              <a:gd name="connsiteY94" fmla="*/ 190636 h 1757698"/>
              <a:gd name="connsiteX95" fmla="*/ 1275577 w 1853438"/>
              <a:gd name="connsiteY95" fmla="*/ 190663 h 1757698"/>
              <a:gd name="connsiteX96" fmla="*/ 1320762 w 1853438"/>
              <a:gd name="connsiteY96" fmla="*/ 172060 h 1757698"/>
              <a:gd name="connsiteX97" fmla="*/ 1326548 w 1853438"/>
              <a:gd name="connsiteY97" fmla="*/ 164987 h 1757698"/>
              <a:gd name="connsiteX98" fmla="*/ 1161694 w 1853438"/>
              <a:gd name="connsiteY98" fmla="*/ 206873 h 1757698"/>
              <a:gd name="connsiteX99" fmla="*/ 1161317 w 1853438"/>
              <a:gd name="connsiteY99" fmla="*/ 206836 h 1757698"/>
              <a:gd name="connsiteX100" fmla="*/ 1160940 w 1853438"/>
              <a:gd name="connsiteY100" fmla="*/ 206799 h 1757698"/>
              <a:gd name="connsiteX101" fmla="*/ 1100957 w 1853438"/>
              <a:gd name="connsiteY101" fmla="*/ 233192 h 1757698"/>
              <a:gd name="connsiteX102" fmla="*/ 1092252 w 1853438"/>
              <a:gd name="connsiteY102" fmla="*/ 244774 h 1757698"/>
              <a:gd name="connsiteX103" fmla="*/ 1106835 w 1853438"/>
              <a:gd name="connsiteY103" fmla="*/ 277868 h 1757698"/>
              <a:gd name="connsiteX104" fmla="*/ 1107202 w 1853438"/>
              <a:gd name="connsiteY104" fmla="*/ 277904 h 1757698"/>
              <a:gd name="connsiteX105" fmla="*/ 1107570 w 1853438"/>
              <a:gd name="connsiteY105" fmla="*/ 277941 h 1757698"/>
              <a:gd name="connsiteX106" fmla="*/ 1166354 w 1853438"/>
              <a:gd name="connsiteY106" fmla="*/ 252499 h 1757698"/>
              <a:gd name="connsiteX107" fmla="*/ 1175973 w 1853438"/>
              <a:gd name="connsiteY107" fmla="*/ 240026 h 1757698"/>
              <a:gd name="connsiteX108" fmla="*/ 1161685 w 1853438"/>
              <a:gd name="connsiteY108" fmla="*/ 206877 h 1757698"/>
              <a:gd name="connsiteX109" fmla="*/ 1361453 w 1853438"/>
              <a:gd name="connsiteY109" fmla="*/ 258970 h 1757698"/>
              <a:gd name="connsiteX110" fmla="*/ 1348084 w 1853438"/>
              <a:gd name="connsiteY110" fmla="*/ 226345 h 1757698"/>
              <a:gd name="connsiteX111" fmla="*/ 1347711 w 1853438"/>
              <a:gd name="connsiteY111" fmla="*/ 226303 h 1757698"/>
              <a:gd name="connsiteX112" fmla="*/ 1347339 w 1853438"/>
              <a:gd name="connsiteY112" fmla="*/ 226262 h 1757698"/>
              <a:gd name="connsiteX113" fmla="*/ 1287397 w 1853438"/>
              <a:gd name="connsiteY113" fmla="*/ 251336 h 1757698"/>
              <a:gd name="connsiteX114" fmla="*/ 1277249 w 1853438"/>
              <a:gd name="connsiteY114" fmla="*/ 264159 h 1757698"/>
              <a:gd name="connsiteX115" fmla="*/ 1290922 w 1853438"/>
              <a:gd name="connsiteY115" fmla="*/ 296678 h 1757698"/>
              <a:gd name="connsiteX116" fmla="*/ 1291290 w 1853438"/>
              <a:gd name="connsiteY116" fmla="*/ 296715 h 1757698"/>
              <a:gd name="connsiteX117" fmla="*/ 1291653 w 1853438"/>
              <a:gd name="connsiteY117" fmla="*/ 296752 h 1757698"/>
              <a:gd name="connsiteX118" fmla="*/ 1350432 w 1853438"/>
              <a:gd name="connsiteY118" fmla="*/ 272550 h 1757698"/>
              <a:gd name="connsiteX119" fmla="*/ 1361448 w 1853438"/>
              <a:gd name="connsiteY119" fmla="*/ 258965 h 1757698"/>
              <a:gd name="connsiteX120" fmla="*/ 1544340 w 1853438"/>
              <a:gd name="connsiteY120" fmla="*/ 279775 h 1757698"/>
              <a:gd name="connsiteX121" fmla="*/ 1531844 w 1853438"/>
              <a:gd name="connsiteY121" fmla="*/ 247710 h 1757698"/>
              <a:gd name="connsiteX122" fmla="*/ 1531477 w 1853438"/>
              <a:gd name="connsiteY122" fmla="*/ 247664 h 1757698"/>
              <a:gd name="connsiteX123" fmla="*/ 1531109 w 1853438"/>
              <a:gd name="connsiteY123" fmla="*/ 247618 h 1757698"/>
              <a:gd name="connsiteX124" fmla="*/ 1471296 w 1853438"/>
              <a:gd name="connsiteY124" fmla="*/ 271397 h 1757698"/>
              <a:gd name="connsiteX125" fmla="*/ 1459825 w 1853438"/>
              <a:gd name="connsiteY125" fmla="*/ 285184 h 1757698"/>
              <a:gd name="connsiteX126" fmla="*/ 1472619 w 1853438"/>
              <a:gd name="connsiteY126" fmla="*/ 317170 h 1757698"/>
              <a:gd name="connsiteX127" fmla="*/ 1472982 w 1853438"/>
              <a:gd name="connsiteY127" fmla="*/ 317212 h 1757698"/>
              <a:gd name="connsiteX128" fmla="*/ 1473345 w 1853438"/>
              <a:gd name="connsiteY128" fmla="*/ 317253 h 1757698"/>
              <a:gd name="connsiteX129" fmla="*/ 1532042 w 1853438"/>
              <a:gd name="connsiteY129" fmla="*/ 294233 h 1757698"/>
              <a:gd name="connsiteX130" fmla="*/ 1544336 w 1853438"/>
              <a:gd name="connsiteY130" fmla="*/ 279770 h 1757698"/>
              <a:gd name="connsiteX131" fmla="*/ 1571414 w 1853438"/>
              <a:gd name="connsiteY131" fmla="*/ 376134 h 1757698"/>
              <a:gd name="connsiteX132" fmla="*/ 1555972 w 1853438"/>
              <a:gd name="connsiteY132" fmla="*/ 336780 h 1757698"/>
              <a:gd name="connsiteX133" fmla="*/ 1555526 w 1853438"/>
              <a:gd name="connsiteY133" fmla="*/ 336725 h 1757698"/>
              <a:gd name="connsiteX134" fmla="*/ 1555081 w 1853438"/>
              <a:gd name="connsiteY134" fmla="*/ 336670 h 1757698"/>
              <a:gd name="connsiteX135" fmla="*/ 1482050 w 1853438"/>
              <a:gd name="connsiteY135" fmla="*/ 365858 h 1757698"/>
              <a:gd name="connsiteX136" fmla="*/ 1464434 w 1853438"/>
              <a:gd name="connsiteY136" fmla="*/ 387228 h 1757698"/>
              <a:gd name="connsiteX137" fmla="*/ 1480267 w 1853438"/>
              <a:gd name="connsiteY137" fmla="*/ 426508 h 1757698"/>
              <a:gd name="connsiteX138" fmla="*/ 1480708 w 1853438"/>
              <a:gd name="connsiteY138" fmla="*/ 426558 h 1757698"/>
              <a:gd name="connsiteX139" fmla="*/ 1481149 w 1853438"/>
              <a:gd name="connsiteY139" fmla="*/ 426609 h 1757698"/>
              <a:gd name="connsiteX140" fmla="*/ 1552792 w 1853438"/>
              <a:gd name="connsiteY140" fmla="*/ 398271 h 1757698"/>
              <a:gd name="connsiteX141" fmla="*/ 1571419 w 1853438"/>
              <a:gd name="connsiteY141" fmla="*/ 376134 h 1757698"/>
              <a:gd name="connsiteX142" fmla="*/ 1392175 w 1853438"/>
              <a:gd name="connsiteY142" fmla="*/ 355669 h 1757698"/>
              <a:gd name="connsiteX143" fmla="*/ 1375690 w 1853438"/>
              <a:gd name="connsiteY143" fmla="*/ 315562 h 1757698"/>
              <a:gd name="connsiteX144" fmla="*/ 1375235 w 1853438"/>
              <a:gd name="connsiteY144" fmla="*/ 315511 h 1757698"/>
              <a:gd name="connsiteX145" fmla="*/ 1374780 w 1853438"/>
              <a:gd name="connsiteY145" fmla="*/ 315461 h 1757698"/>
              <a:gd name="connsiteX146" fmla="*/ 1301616 w 1853438"/>
              <a:gd name="connsiteY146" fmla="*/ 346119 h 1757698"/>
              <a:gd name="connsiteX147" fmla="*/ 1285559 w 1853438"/>
              <a:gd name="connsiteY147" fmla="*/ 366520 h 1757698"/>
              <a:gd name="connsiteX148" fmla="*/ 1302379 w 1853438"/>
              <a:gd name="connsiteY148" fmla="*/ 406516 h 1757698"/>
              <a:gd name="connsiteX149" fmla="*/ 1302825 w 1853438"/>
              <a:gd name="connsiteY149" fmla="*/ 406562 h 1757698"/>
              <a:gd name="connsiteX150" fmla="*/ 1303271 w 1853438"/>
              <a:gd name="connsiteY150" fmla="*/ 406608 h 1757698"/>
              <a:gd name="connsiteX151" fmla="*/ 1375226 w 1853438"/>
              <a:gd name="connsiteY151" fmla="*/ 376740 h 1757698"/>
              <a:gd name="connsiteX152" fmla="*/ 1392166 w 1853438"/>
              <a:gd name="connsiteY152" fmla="*/ 355664 h 1757698"/>
              <a:gd name="connsiteX153" fmla="*/ 1210634 w 1853438"/>
              <a:gd name="connsiteY153" fmla="*/ 336753 h 1757698"/>
              <a:gd name="connsiteX154" fmla="*/ 1193101 w 1853438"/>
              <a:gd name="connsiteY154" fmla="*/ 295998 h 1757698"/>
              <a:gd name="connsiteX155" fmla="*/ 1192642 w 1853438"/>
              <a:gd name="connsiteY155" fmla="*/ 295952 h 1757698"/>
              <a:gd name="connsiteX156" fmla="*/ 1192182 w 1853438"/>
              <a:gd name="connsiteY156" fmla="*/ 295906 h 1757698"/>
              <a:gd name="connsiteX157" fmla="*/ 1118894 w 1853438"/>
              <a:gd name="connsiteY157" fmla="*/ 328035 h 1757698"/>
              <a:gd name="connsiteX158" fmla="*/ 1104468 w 1853438"/>
              <a:gd name="connsiteY158" fmla="*/ 347277 h 1757698"/>
              <a:gd name="connsiteX159" fmla="*/ 1122318 w 1853438"/>
              <a:gd name="connsiteY159" fmla="*/ 387908 h 1757698"/>
              <a:gd name="connsiteX160" fmla="*/ 1122768 w 1853438"/>
              <a:gd name="connsiteY160" fmla="*/ 387954 h 1757698"/>
              <a:gd name="connsiteX161" fmla="*/ 1123223 w 1853438"/>
              <a:gd name="connsiteY161" fmla="*/ 388000 h 1757698"/>
              <a:gd name="connsiteX162" fmla="*/ 1195220 w 1853438"/>
              <a:gd name="connsiteY162" fmla="*/ 356827 h 1757698"/>
              <a:gd name="connsiteX163" fmla="*/ 1210630 w 1853438"/>
              <a:gd name="connsiteY163" fmla="*/ 336757 h 1757698"/>
              <a:gd name="connsiteX164" fmla="*/ 1568725 w 1853438"/>
              <a:gd name="connsiteY164" fmla="*/ 437032 h 1757698"/>
              <a:gd name="connsiteX165" fmla="*/ 1568289 w 1853438"/>
              <a:gd name="connsiteY165" fmla="*/ 436977 h 1757698"/>
              <a:gd name="connsiteX166" fmla="*/ 1496770 w 1853438"/>
              <a:gd name="connsiteY166" fmla="*/ 465797 h 1757698"/>
              <a:gd name="connsiteX167" fmla="*/ 1476572 w 1853438"/>
              <a:gd name="connsiteY167" fmla="*/ 490490 h 1757698"/>
              <a:gd name="connsiteX168" fmla="*/ 1406261 w 1853438"/>
              <a:gd name="connsiteY168" fmla="*/ 519149 h 1757698"/>
              <a:gd name="connsiteX169" fmla="*/ 1405825 w 1853438"/>
              <a:gd name="connsiteY169" fmla="*/ 519103 h 1757698"/>
              <a:gd name="connsiteX170" fmla="*/ 1405388 w 1853438"/>
              <a:gd name="connsiteY170" fmla="*/ 519057 h 1757698"/>
              <a:gd name="connsiteX171" fmla="*/ 1389252 w 1853438"/>
              <a:gd name="connsiteY171" fmla="*/ 480186 h 1757698"/>
              <a:gd name="connsiteX172" fmla="*/ 1408752 w 1853438"/>
              <a:gd name="connsiteY172" fmla="*/ 455824 h 1757698"/>
              <a:gd name="connsiteX173" fmla="*/ 1392515 w 1853438"/>
              <a:gd name="connsiteY173" fmla="*/ 416452 h 1757698"/>
              <a:gd name="connsiteX174" fmla="*/ 1392069 w 1853438"/>
              <a:gd name="connsiteY174" fmla="*/ 416402 h 1757698"/>
              <a:gd name="connsiteX175" fmla="*/ 1391624 w 1853438"/>
              <a:gd name="connsiteY175" fmla="*/ 416351 h 1757698"/>
              <a:gd name="connsiteX176" fmla="*/ 1319894 w 1853438"/>
              <a:gd name="connsiteY176" fmla="*/ 446485 h 1757698"/>
              <a:gd name="connsiteX177" fmla="*/ 1301065 w 1853438"/>
              <a:gd name="connsiteY177" fmla="*/ 470498 h 1757698"/>
              <a:gd name="connsiteX178" fmla="*/ 1230653 w 1853438"/>
              <a:gd name="connsiteY178" fmla="*/ 500334 h 1757698"/>
              <a:gd name="connsiteX179" fmla="*/ 1230212 w 1853438"/>
              <a:gd name="connsiteY179" fmla="*/ 500288 h 1757698"/>
              <a:gd name="connsiteX180" fmla="*/ 1229771 w 1853438"/>
              <a:gd name="connsiteY180" fmla="*/ 500242 h 1757698"/>
              <a:gd name="connsiteX181" fmla="*/ 1212711 w 1853438"/>
              <a:gd name="connsiteY181" fmla="*/ 460700 h 1757698"/>
              <a:gd name="connsiteX182" fmla="*/ 1230731 w 1853438"/>
              <a:gd name="connsiteY182" fmla="*/ 437188 h 1757698"/>
              <a:gd name="connsiteX183" fmla="*/ 1213520 w 1853438"/>
              <a:gd name="connsiteY183" fmla="*/ 397150 h 1757698"/>
              <a:gd name="connsiteX184" fmla="*/ 1213070 w 1853438"/>
              <a:gd name="connsiteY184" fmla="*/ 397104 h 1757698"/>
              <a:gd name="connsiteX185" fmla="*/ 1212619 w 1853438"/>
              <a:gd name="connsiteY185" fmla="*/ 397058 h 1757698"/>
              <a:gd name="connsiteX186" fmla="*/ 1140903 w 1853438"/>
              <a:gd name="connsiteY186" fmla="*/ 428539 h 1757698"/>
              <a:gd name="connsiteX187" fmla="*/ 1123632 w 1853438"/>
              <a:gd name="connsiteY187" fmla="*/ 451610 h 1757698"/>
              <a:gd name="connsiteX188" fmla="*/ 1053230 w 1853438"/>
              <a:gd name="connsiteY188" fmla="*/ 482704 h 1757698"/>
              <a:gd name="connsiteX189" fmla="*/ 1052784 w 1853438"/>
              <a:gd name="connsiteY189" fmla="*/ 482663 h 1757698"/>
              <a:gd name="connsiteX190" fmla="*/ 1052338 w 1853438"/>
              <a:gd name="connsiteY190" fmla="*/ 482622 h 1757698"/>
              <a:gd name="connsiteX191" fmla="*/ 1034268 w 1853438"/>
              <a:gd name="connsiteY191" fmla="*/ 442487 h 1757698"/>
              <a:gd name="connsiteX192" fmla="*/ 1050744 w 1853438"/>
              <a:gd name="connsiteY192" fmla="*/ 419904 h 1757698"/>
              <a:gd name="connsiteX193" fmla="*/ 1032462 w 1853438"/>
              <a:gd name="connsiteY193" fmla="*/ 379259 h 1757698"/>
              <a:gd name="connsiteX194" fmla="*/ 1032007 w 1853438"/>
              <a:gd name="connsiteY194" fmla="*/ 379218 h 1757698"/>
              <a:gd name="connsiteX195" fmla="*/ 1031552 w 1853438"/>
              <a:gd name="connsiteY195" fmla="*/ 379176 h 1757698"/>
              <a:gd name="connsiteX196" fmla="*/ 959918 w 1853438"/>
              <a:gd name="connsiteY196" fmla="*/ 411912 h 1757698"/>
              <a:gd name="connsiteX197" fmla="*/ 918501 w 1853438"/>
              <a:gd name="connsiteY197" fmla="*/ 470222 h 1757698"/>
              <a:gd name="connsiteX198" fmla="*/ 850700 w 1853438"/>
              <a:gd name="connsiteY198" fmla="*/ 567422 h 1757698"/>
              <a:gd name="connsiteX199" fmla="*/ 783598 w 1853438"/>
              <a:gd name="connsiteY199" fmla="*/ 665670 h 1757698"/>
              <a:gd name="connsiteX200" fmla="*/ 736606 w 1853438"/>
              <a:gd name="connsiteY200" fmla="*/ 735705 h 1757698"/>
              <a:gd name="connsiteX201" fmla="*/ 715167 w 1853438"/>
              <a:gd name="connsiteY201" fmla="*/ 767824 h 1757698"/>
              <a:gd name="connsiteX202" fmla="*/ 646318 w 1853438"/>
              <a:gd name="connsiteY202" fmla="*/ 871730 h 1757698"/>
              <a:gd name="connsiteX203" fmla="*/ 579491 w 1853438"/>
              <a:gd name="connsiteY203" fmla="*/ 973746 h 1757698"/>
              <a:gd name="connsiteX204" fmla="*/ 514972 w 1853438"/>
              <a:gd name="connsiteY204" fmla="*/ 1072899 h 1757698"/>
              <a:gd name="connsiteX205" fmla="*/ 452966 w 1853438"/>
              <a:gd name="connsiteY205" fmla="*/ 1168353 h 1757698"/>
              <a:gd name="connsiteX206" fmla="*/ 393961 w 1853438"/>
              <a:gd name="connsiteY206" fmla="*/ 1258990 h 1757698"/>
              <a:gd name="connsiteX207" fmla="*/ 338169 w 1853438"/>
              <a:gd name="connsiteY207" fmla="*/ 1343832 h 1757698"/>
              <a:gd name="connsiteX208" fmla="*/ 285938 w 1853438"/>
              <a:gd name="connsiteY208" fmla="*/ 1421900 h 1757698"/>
              <a:gd name="connsiteX209" fmla="*/ 253538 w 1853438"/>
              <a:gd name="connsiteY209" fmla="*/ 1469309 h 1757698"/>
              <a:gd name="connsiteX210" fmla="*/ 208431 w 1853438"/>
              <a:gd name="connsiteY210" fmla="*/ 1533273 h 1757698"/>
              <a:gd name="connsiteX211" fmla="*/ 120519 w 1853438"/>
              <a:gd name="connsiteY211" fmla="*/ 1647229 h 1757698"/>
              <a:gd name="connsiteX212" fmla="*/ 50902 w 1853438"/>
              <a:gd name="connsiteY212" fmla="*/ 1718243 h 1757698"/>
              <a:gd name="connsiteX213" fmla="*/ 0 w 1853438"/>
              <a:gd name="connsiteY213" fmla="*/ 1742890 h 1757698"/>
              <a:gd name="connsiteX214" fmla="*/ 43292 w 1853438"/>
              <a:gd name="connsiteY214" fmla="*/ 1745266 h 1757698"/>
              <a:gd name="connsiteX215" fmla="*/ 72829 w 1853438"/>
              <a:gd name="connsiteY215" fmla="*/ 1746800 h 1757698"/>
              <a:gd name="connsiteX216" fmla="*/ 78904 w 1853438"/>
              <a:gd name="connsiteY216" fmla="*/ 1747081 h 1757698"/>
              <a:gd name="connsiteX217" fmla="*/ 117729 w 1853438"/>
              <a:gd name="connsiteY217" fmla="*/ 1748827 h 1757698"/>
              <a:gd name="connsiteX218" fmla="*/ 156623 w 1853438"/>
              <a:gd name="connsiteY218" fmla="*/ 1750431 h 1757698"/>
              <a:gd name="connsiteX219" fmla="*/ 236924 w 1853438"/>
              <a:gd name="connsiteY219" fmla="*/ 1753225 h 1757698"/>
              <a:gd name="connsiteX220" fmla="*/ 268415 w 1853438"/>
              <a:gd name="connsiteY220" fmla="*/ 1754204 h 1757698"/>
              <a:gd name="connsiteX221" fmla="*/ 315406 w 1853438"/>
              <a:gd name="connsiteY221" fmla="*/ 1755390 h 1757698"/>
              <a:gd name="connsiteX222" fmla="*/ 316104 w 1853438"/>
              <a:gd name="connsiteY222" fmla="*/ 1755390 h 1757698"/>
              <a:gd name="connsiteX223" fmla="*/ 318269 w 1853438"/>
              <a:gd name="connsiteY223" fmla="*/ 1755459 h 1757698"/>
              <a:gd name="connsiteX224" fmla="*/ 346129 w 1853438"/>
              <a:gd name="connsiteY224" fmla="*/ 1756015 h 1757698"/>
              <a:gd name="connsiteX225" fmla="*/ 364424 w 1853438"/>
              <a:gd name="connsiteY225" fmla="*/ 1756364 h 1757698"/>
              <a:gd name="connsiteX226" fmla="*/ 379576 w 1853438"/>
              <a:gd name="connsiteY226" fmla="*/ 1756645 h 1757698"/>
              <a:gd name="connsiteX227" fmla="*/ 394660 w 1853438"/>
              <a:gd name="connsiteY227" fmla="*/ 1756856 h 1757698"/>
              <a:gd name="connsiteX228" fmla="*/ 394729 w 1853438"/>
              <a:gd name="connsiteY228" fmla="*/ 1756856 h 1757698"/>
              <a:gd name="connsiteX229" fmla="*/ 414908 w 1853438"/>
              <a:gd name="connsiteY229" fmla="*/ 1757067 h 1757698"/>
              <a:gd name="connsiteX230" fmla="*/ 427267 w 1853438"/>
              <a:gd name="connsiteY230" fmla="*/ 1757205 h 1757698"/>
              <a:gd name="connsiteX231" fmla="*/ 440323 w 1853438"/>
              <a:gd name="connsiteY231" fmla="*/ 1757343 h 1757698"/>
              <a:gd name="connsiteX232" fmla="*/ 474051 w 1853438"/>
              <a:gd name="connsiteY232" fmla="*/ 1757554 h 1757698"/>
              <a:gd name="connsiteX233" fmla="*/ 474258 w 1853438"/>
              <a:gd name="connsiteY233" fmla="*/ 1757554 h 1757698"/>
              <a:gd name="connsiteX234" fmla="*/ 553300 w 1853438"/>
              <a:gd name="connsiteY234" fmla="*/ 1757623 h 1757698"/>
              <a:gd name="connsiteX235" fmla="*/ 599524 w 1853438"/>
              <a:gd name="connsiteY235" fmla="*/ 1736396 h 1757698"/>
              <a:gd name="connsiteX236" fmla="*/ 670331 w 1853438"/>
              <a:gd name="connsiteY236" fmla="*/ 1668875 h 1757698"/>
              <a:gd name="connsiteX237" fmla="*/ 762710 w 1853438"/>
              <a:gd name="connsiteY237" fmla="*/ 1558407 h 1757698"/>
              <a:gd name="connsiteX238" fmla="*/ 831559 w 1853438"/>
              <a:gd name="connsiteY238" fmla="*/ 1468749 h 1757698"/>
              <a:gd name="connsiteX239" fmla="*/ 845176 w 1853438"/>
              <a:gd name="connsiteY239" fmla="*/ 1450591 h 1757698"/>
              <a:gd name="connsiteX240" fmla="*/ 900408 w 1853438"/>
              <a:gd name="connsiteY240" fmla="*/ 1375878 h 1757698"/>
              <a:gd name="connsiteX241" fmla="*/ 960042 w 1853438"/>
              <a:gd name="connsiteY241" fmla="*/ 1294460 h 1757698"/>
              <a:gd name="connsiteX242" fmla="*/ 1023445 w 1853438"/>
              <a:gd name="connsiteY242" fmla="*/ 1207246 h 1757698"/>
              <a:gd name="connsiteX243" fmla="*/ 1090616 w 1853438"/>
              <a:gd name="connsiteY243" fmla="*/ 1115286 h 1757698"/>
              <a:gd name="connsiteX244" fmla="*/ 1160931 w 1853438"/>
              <a:gd name="connsiteY244" fmla="*/ 1019552 h 1757698"/>
              <a:gd name="connsiteX245" fmla="*/ 1234178 w 1853438"/>
              <a:gd name="connsiteY245" fmla="*/ 921028 h 1757698"/>
              <a:gd name="connsiteX246" fmla="*/ 1310008 w 1853438"/>
              <a:gd name="connsiteY246" fmla="*/ 820689 h 1757698"/>
              <a:gd name="connsiteX247" fmla="*/ 1375088 w 1853438"/>
              <a:gd name="connsiteY247" fmla="*/ 736128 h 1757698"/>
              <a:gd name="connsiteX248" fmla="*/ 1385911 w 1853438"/>
              <a:gd name="connsiteY248" fmla="*/ 722161 h 1757698"/>
              <a:gd name="connsiteX249" fmla="*/ 1460486 w 1853438"/>
              <a:gd name="connsiteY249" fmla="*/ 627475 h 1757698"/>
              <a:gd name="connsiteX250" fmla="*/ 1536178 w 1853438"/>
              <a:gd name="connsiteY250" fmla="*/ 533975 h 1757698"/>
              <a:gd name="connsiteX251" fmla="*/ 1584461 w 1853438"/>
              <a:gd name="connsiteY251" fmla="*/ 475770 h 1757698"/>
              <a:gd name="connsiteX252" fmla="*/ 1569162 w 1853438"/>
              <a:gd name="connsiteY252" fmla="*/ 437101 h 1757698"/>
              <a:gd name="connsiteX253" fmla="*/ 1568725 w 1853438"/>
              <a:gd name="connsiteY253" fmla="*/ 437046 h 1757698"/>
              <a:gd name="connsiteX254" fmla="*/ 1724484 w 1853438"/>
              <a:gd name="connsiteY254" fmla="*/ 302368 h 1757698"/>
              <a:gd name="connsiteX255" fmla="*/ 1712839 w 1853438"/>
              <a:gd name="connsiteY255" fmla="*/ 270891 h 1757698"/>
              <a:gd name="connsiteX256" fmla="*/ 1712480 w 1853438"/>
              <a:gd name="connsiteY256" fmla="*/ 270841 h 1757698"/>
              <a:gd name="connsiteX257" fmla="*/ 1712122 w 1853438"/>
              <a:gd name="connsiteY257" fmla="*/ 270790 h 1757698"/>
              <a:gd name="connsiteX258" fmla="*/ 1652552 w 1853438"/>
              <a:gd name="connsiteY258" fmla="*/ 293282 h 1757698"/>
              <a:gd name="connsiteX259" fmla="*/ 1639840 w 1853438"/>
              <a:gd name="connsiteY259" fmla="*/ 307892 h 1757698"/>
              <a:gd name="connsiteX260" fmla="*/ 1651798 w 1853438"/>
              <a:gd name="connsiteY260" fmla="*/ 339276 h 1757698"/>
              <a:gd name="connsiteX261" fmla="*/ 1652152 w 1853438"/>
              <a:gd name="connsiteY261" fmla="*/ 339322 h 1757698"/>
              <a:gd name="connsiteX262" fmla="*/ 1652506 w 1853438"/>
              <a:gd name="connsiteY262" fmla="*/ 339368 h 1757698"/>
              <a:gd name="connsiteX263" fmla="*/ 1710945 w 1853438"/>
              <a:gd name="connsiteY263" fmla="*/ 317561 h 1757698"/>
              <a:gd name="connsiteX264" fmla="*/ 1724480 w 1853438"/>
              <a:gd name="connsiteY264" fmla="*/ 302363 h 1757698"/>
              <a:gd name="connsiteX265" fmla="*/ 1850776 w 1853438"/>
              <a:gd name="connsiteY265" fmla="*/ 143552 h 1757698"/>
              <a:gd name="connsiteX266" fmla="*/ 1845421 w 1853438"/>
              <a:gd name="connsiteY266" fmla="*/ 127725 h 1757698"/>
              <a:gd name="connsiteX267" fmla="*/ 1845238 w 1853438"/>
              <a:gd name="connsiteY267" fmla="*/ 127697 h 1757698"/>
              <a:gd name="connsiteX268" fmla="*/ 1845054 w 1853438"/>
              <a:gd name="connsiteY268" fmla="*/ 127670 h 1757698"/>
              <a:gd name="connsiteX269" fmla="*/ 1814056 w 1853438"/>
              <a:gd name="connsiteY269" fmla="*/ 138391 h 1757698"/>
              <a:gd name="connsiteX270" fmla="*/ 1810360 w 1853438"/>
              <a:gd name="connsiteY270" fmla="*/ 142307 h 1757698"/>
              <a:gd name="connsiteX271" fmla="*/ 1815940 w 1853438"/>
              <a:gd name="connsiteY271" fmla="*/ 158144 h 1757698"/>
              <a:gd name="connsiteX272" fmla="*/ 1816123 w 1853438"/>
              <a:gd name="connsiteY272" fmla="*/ 158171 h 1757698"/>
              <a:gd name="connsiteX273" fmla="*/ 1816307 w 1853438"/>
              <a:gd name="connsiteY273" fmla="*/ 158199 h 1757698"/>
              <a:gd name="connsiteX274" fmla="*/ 1846768 w 1853438"/>
              <a:gd name="connsiteY274" fmla="*/ 147707 h 1757698"/>
              <a:gd name="connsiteX275" fmla="*/ 1850780 w 1853438"/>
              <a:gd name="connsiteY275" fmla="*/ 143552 h 175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1853438" h="1757698">
                <a:moveTo>
                  <a:pt x="1818091" y="57851"/>
                </a:moveTo>
                <a:cubicBezTo>
                  <a:pt x="1814000" y="61987"/>
                  <a:pt x="1808200" y="63959"/>
                  <a:pt x="1802437" y="63150"/>
                </a:cubicBezTo>
                <a:cubicBezTo>
                  <a:pt x="1802405" y="63150"/>
                  <a:pt x="1802378" y="63141"/>
                  <a:pt x="1802345" y="63136"/>
                </a:cubicBezTo>
                <a:cubicBezTo>
                  <a:pt x="1802313" y="63132"/>
                  <a:pt x="1802286" y="63127"/>
                  <a:pt x="1802253" y="63122"/>
                </a:cubicBezTo>
                <a:cubicBezTo>
                  <a:pt x="1798402" y="62585"/>
                  <a:pt x="1796771" y="57906"/>
                  <a:pt x="1799473" y="55112"/>
                </a:cubicBezTo>
                <a:cubicBezTo>
                  <a:pt x="1799721" y="54859"/>
                  <a:pt x="1799965" y="54602"/>
                  <a:pt x="1800209" y="54349"/>
                </a:cubicBezTo>
                <a:cubicBezTo>
                  <a:pt x="1804340" y="50084"/>
                  <a:pt x="1810278" y="48062"/>
                  <a:pt x="1816156" y="48921"/>
                </a:cubicBezTo>
                <a:cubicBezTo>
                  <a:pt x="1816188" y="48921"/>
                  <a:pt x="1816220" y="48931"/>
                  <a:pt x="1816248" y="48935"/>
                </a:cubicBezTo>
                <a:cubicBezTo>
                  <a:pt x="1816275" y="48940"/>
                  <a:pt x="1816312" y="48944"/>
                  <a:pt x="1816339" y="48949"/>
                </a:cubicBezTo>
                <a:cubicBezTo>
                  <a:pt x="1820172" y="49510"/>
                  <a:pt x="1821717" y="54193"/>
                  <a:pt x="1818987" y="56941"/>
                </a:cubicBezTo>
                <a:cubicBezTo>
                  <a:pt x="1818688" y="57244"/>
                  <a:pt x="1818389" y="57548"/>
                  <a:pt x="1818086" y="57851"/>
                </a:cubicBezTo>
                <a:close/>
                <a:moveTo>
                  <a:pt x="1630166" y="31540"/>
                </a:moveTo>
                <a:cubicBezTo>
                  <a:pt x="1632919" y="28622"/>
                  <a:pt x="1631218" y="23815"/>
                  <a:pt x="1627238" y="23300"/>
                </a:cubicBezTo>
                <a:lnTo>
                  <a:pt x="1627238" y="23300"/>
                </a:lnTo>
                <a:cubicBezTo>
                  <a:pt x="1621163" y="22514"/>
                  <a:pt x="1615096" y="24757"/>
                  <a:pt x="1610956" y="29275"/>
                </a:cubicBezTo>
                <a:cubicBezTo>
                  <a:pt x="1610891" y="29344"/>
                  <a:pt x="1610832" y="29413"/>
                  <a:pt x="1610767" y="29481"/>
                </a:cubicBezTo>
                <a:cubicBezTo>
                  <a:pt x="1608051" y="32446"/>
                  <a:pt x="1609825" y="37248"/>
                  <a:pt x="1613819" y="37749"/>
                </a:cubicBezTo>
                <a:lnTo>
                  <a:pt x="1613819" y="37749"/>
                </a:lnTo>
                <a:cubicBezTo>
                  <a:pt x="1619743" y="38494"/>
                  <a:pt x="1625653" y="36338"/>
                  <a:pt x="1629743" y="31995"/>
                </a:cubicBezTo>
                <a:cubicBezTo>
                  <a:pt x="1629886" y="31844"/>
                  <a:pt x="1630028" y="31692"/>
                  <a:pt x="1630171" y="31540"/>
                </a:cubicBezTo>
                <a:close/>
                <a:moveTo>
                  <a:pt x="1438009" y="8461"/>
                </a:moveTo>
                <a:cubicBezTo>
                  <a:pt x="1440706" y="5437"/>
                  <a:pt x="1438859" y="616"/>
                  <a:pt x="1434833" y="161"/>
                </a:cubicBezTo>
                <a:cubicBezTo>
                  <a:pt x="1434801" y="161"/>
                  <a:pt x="1434769" y="151"/>
                  <a:pt x="1434736" y="151"/>
                </a:cubicBezTo>
                <a:cubicBezTo>
                  <a:pt x="1434626" y="138"/>
                  <a:pt x="1434511" y="124"/>
                  <a:pt x="1434401" y="115"/>
                </a:cubicBezTo>
                <a:cubicBezTo>
                  <a:pt x="1428463" y="-556"/>
                  <a:pt x="1422567" y="1746"/>
                  <a:pt x="1418656" y="6264"/>
                </a:cubicBezTo>
                <a:cubicBezTo>
                  <a:pt x="1418596" y="6333"/>
                  <a:pt x="1418537" y="6402"/>
                  <a:pt x="1418477" y="6471"/>
                </a:cubicBezTo>
                <a:cubicBezTo>
                  <a:pt x="1415811" y="9550"/>
                  <a:pt x="1417718" y="14352"/>
                  <a:pt x="1421763" y="14798"/>
                </a:cubicBezTo>
                <a:cubicBezTo>
                  <a:pt x="1421795" y="14798"/>
                  <a:pt x="1421827" y="14807"/>
                  <a:pt x="1421859" y="14807"/>
                </a:cubicBezTo>
                <a:cubicBezTo>
                  <a:pt x="1421891" y="14807"/>
                  <a:pt x="1421924" y="14816"/>
                  <a:pt x="1421956" y="14816"/>
                </a:cubicBezTo>
                <a:cubicBezTo>
                  <a:pt x="1427902" y="15474"/>
                  <a:pt x="1433790" y="13199"/>
                  <a:pt x="1437770" y="8732"/>
                </a:cubicBezTo>
                <a:cubicBezTo>
                  <a:pt x="1437852" y="8640"/>
                  <a:pt x="1437930" y="8548"/>
                  <a:pt x="1438013" y="8461"/>
                </a:cubicBezTo>
                <a:close/>
                <a:moveTo>
                  <a:pt x="1280273" y="57709"/>
                </a:moveTo>
                <a:cubicBezTo>
                  <a:pt x="1280209" y="57704"/>
                  <a:pt x="1280145" y="57695"/>
                  <a:pt x="1280080" y="57690"/>
                </a:cubicBezTo>
                <a:cubicBezTo>
                  <a:pt x="1280016" y="57686"/>
                  <a:pt x="1279952" y="57676"/>
                  <a:pt x="1279887" y="57672"/>
                </a:cubicBezTo>
                <a:cubicBezTo>
                  <a:pt x="1267860" y="56431"/>
                  <a:pt x="1256003" y="61371"/>
                  <a:pt x="1248411" y="70779"/>
                </a:cubicBezTo>
                <a:cubicBezTo>
                  <a:pt x="1247887" y="71427"/>
                  <a:pt x="1247368" y="72075"/>
                  <a:pt x="1246844" y="72727"/>
                </a:cubicBezTo>
                <a:cubicBezTo>
                  <a:pt x="1241701" y="79120"/>
                  <a:pt x="1245727" y="88661"/>
                  <a:pt x="1253889" y="89483"/>
                </a:cubicBezTo>
                <a:cubicBezTo>
                  <a:pt x="1253954" y="89488"/>
                  <a:pt x="1254018" y="89497"/>
                  <a:pt x="1254082" y="89502"/>
                </a:cubicBezTo>
                <a:cubicBezTo>
                  <a:pt x="1254147" y="89506"/>
                  <a:pt x="1254211" y="89516"/>
                  <a:pt x="1254275" y="89520"/>
                </a:cubicBezTo>
                <a:cubicBezTo>
                  <a:pt x="1266040" y="90706"/>
                  <a:pt x="1277613" y="85949"/>
                  <a:pt x="1285149" y="76836"/>
                </a:cubicBezTo>
                <a:cubicBezTo>
                  <a:pt x="1285798" y="76050"/>
                  <a:pt x="1286446" y="75269"/>
                  <a:pt x="1287094" y="74488"/>
                </a:cubicBezTo>
                <a:cubicBezTo>
                  <a:pt x="1292333" y="68173"/>
                  <a:pt x="1288449" y="58554"/>
                  <a:pt x="1280287" y="57709"/>
                </a:cubicBezTo>
                <a:close/>
                <a:moveTo>
                  <a:pt x="1478134" y="95210"/>
                </a:moveTo>
                <a:cubicBezTo>
                  <a:pt x="1483424" y="89166"/>
                  <a:pt x="1479798" y="79667"/>
                  <a:pt x="1471820" y="78725"/>
                </a:cubicBezTo>
                <a:cubicBezTo>
                  <a:pt x="1471755" y="78716"/>
                  <a:pt x="1471691" y="78711"/>
                  <a:pt x="1471627" y="78702"/>
                </a:cubicBezTo>
                <a:cubicBezTo>
                  <a:pt x="1471562" y="78693"/>
                  <a:pt x="1471498" y="78688"/>
                  <a:pt x="1471434" y="78679"/>
                </a:cubicBezTo>
                <a:cubicBezTo>
                  <a:pt x="1459576" y="77282"/>
                  <a:pt x="1447793" y="81891"/>
                  <a:pt x="1440049" y="90977"/>
                </a:cubicBezTo>
                <a:cubicBezTo>
                  <a:pt x="1439704" y="91382"/>
                  <a:pt x="1439355" y="91791"/>
                  <a:pt x="1439010" y="92195"/>
                </a:cubicBezTo>
                <a:cubicBezTo>
                  <a:pt x="1438592" y="92687"/>
                  <a:pt x="1438174" y="93178"/>
                  <a:pt x="1437756" y="93670"/>
                </a:cubicBezTo>
                <a:cubicBezTo>
                  <a:pt x="1432558" y="99792"/>
                  <a:pt x="1436313" y="109231"/>
                  <a:pt x="1444291" y="110141"/>
                </a:cubicBezTo>
                <a:cubicBezTo>
                  <a:pt x="1444355" y="110151"/>
                  <a:pt x="1444415" y="110155"/>
                  <a:pt x="1444479" y="110164"/>
                </a:cubicBezTo>
                <a:cubicBezTo>
                  <a:pt x="1444544" y="110174"/>
                  <a:pt x="1444604" y="110178"/>
                  <a:pt x="1444668" y="110187"/>
                </a:cubicBezTo>
                <a:cubicBezTo>
                  <a:pt x="1456286" y="111516"/>
                  <a:pt x="1467808" y="107044"/>
                  <a:pt x="1475492" y="98229"/>
                </a:cubicBezTo>
                <a:cubicBezTo>
                  <a:pt x="1476374" y="97218"/>
                  <a:pt x="1477252" y="96212"/>
                  <a:pt x="1478129" y="95210"/>
                </a:cubicBezTo>
                <a:close/>
                <a:moveTo>
                  <a:pt x="1666100" y="118294"/>
                </a:moveTo>
                <a:cubicBezTo>
                  <a:pt x="1671426" y="112517"/>
                  <a:pt x="1668062" y="103133"/>
                  <a:pt x="1660277" y="102099"/>
                </a:cubicBezTo>
                <a:cubicBezTo>
                  <a:pt x="1660213" y="102090"/>
                  <a:pt x="1660153" y="102080"/>
                  <a:pt x="1660089" y="102076"/>
                </a:cubicBezTo>
                <a:cubicBezTo>
                  <a:pt x="1660024" y="102071"/>
                  <a:pt x="1659965" y="102057"/>
                  <a:pt x="1659900" y="102053"/>
                </a:cubicBezTo>
                <a:cubicBezTo>
                  <a:pt x="1648227" y="100504"/>
                  <a:pt x="1636531" y="104806"/>
                  <a:pt x="1628659" y="113565"/>
                </a:cubicBezTo>
                <a:cubicBezTo>
                  <a:pt x="1627666" y="114673"/>
                  <a:pt x="1626668" y="115780"/>
                  <a:pt x="1625671" y="116897"/>
                </a:cubicBezTo>
                <a:cubicBezTo>
                  <a:pt x="1620437" y="122752"/>
                  <a:pt x="1623929" y="132077"/>
                  <a:pt x="1631719" y="133070"/>
                </a:cubicBezTo>
                <a:cubicBezTo>
                  <a:pt x="1631779" y="133079"/>
                  <a:pt x="1631843" y="133083"/>
                  <a:pt x="1631903" y="133093"/>
                </a:cubicBezTo>
                <a:cubicBezTo>
                  <a:pt x="1631963" y="133102"/>
                  <a:pt x="1632027" y="133106"/>
                  <a:pt x="1632087" y="133115"/>
                </a:cubicBezTo>
                <a:cubicBezTo>
                  <a:pt x="1643540" y="134577"/>
                  <a:pt x="1654983" y="130399"/>
                  <a:pt x="1662782" y="121893"/>
                </a:cubicBezTo>
                <a:cubicBezTo>
                  <a:pt x="1663885" y="120689"/>
                  <a:pt x="1664988" y="119489"/>
                  <a:pt x="1666091" y="118294"/>
                </a:cubicBezTo>
                <a:close/>
                <a:moveTo>
                  <a:pt x="1697356" y="208821"/>
                </a:moveTo>
                <a:cubicBezTo>
                  <a:pt x="1705155" y="200232"/>
                  <a:pt x="1700136" y="186412"/>
                  <a:pt x="1688637" y="184873"/>
                </a:cubicBezTo>
                <a:cubicBezTo>
                  <a:pt x="1688545" y="184859"/>
                  <a:pt x="1688454" y="184850"/>
                  <a:pt x="1688362" y="184836"/>
                </a:cubicBezTo>
                <a:cubicBezTo>
                  <a:pt x="1688270" y="184822"/>
                  <a:pt x="1688178" y="184813"/>
                  <a:pt x="1688086" y="184799"/>
                </a:cubicBezTo>
                <a:cubicBezTo>
                  <a:pt x="1670981" y="182515"/>
                  <a:pt x="1653852" y="188894"/>
                  <a:pt x="1642404" y="201813"/>
                </a:cubicBezTo>
                <a:cubicBezTo>
                  <a:pt x="1639969" y="204561"/>
                  <a:pt x="1637533" y="207318"/>
                  <a:pt x="1635092" y="210094"/>
                </a:cubicBezTo>
                <a:cubicBezTo>
                  <a:pt x="1627441" y="218789"/>
                  <a:pt x="1632629" y="232503"/>
                  <a:pt x="1644118" y="233983"/>
                </a:cubicBezTo>
                <a:cubicBezTo>
                  <a:pt x="1644210" y="233997"/>
                  <a:pt x="1644298" y="234006"/>
                  <a:pt x="1644390" y="234020"/>
                </a:cubicBezTo>
                <a:cubicBezTo>
                  <a:pt x="1644482" y="234033"/>
                  <a:pt x="1644569" y="234043"/>
                  <a:pt x="1644661" y="234056"/>
                </a:cubicBezTo>
                <a:cubicBezTo>
                  <a:pt x="1661445" y="236221"/>
                  <a:pt x="1678224" y="230021"/>
                  <a:pt x="1689552" y="217452"/>
                </a:cubicBezTo>
                <a:cubicBezTo>
                  <a:pt x="1692158" y="214561"/>
                  <a:pt x="1694759" y="211689"/>
                  <a:pt x="1697356" y="208826"/>
                </a:cubicBezTo>
                <a:close/>
                <a:moveTo>
                  <a:pt x="1513374" y="185879"/>
                </a:moveTo>
                <a:cubicBezTo>
                  <a:pt x="1521136" y="176899"/>
                  <a:pt x="1515755" y="162882"/>
                  <a:pt x="1503971" y="161453"/>
                </a:cubicBezTo>
                <a:cubicBezTo>
                  <a:pt x="1503880" y="161444"/>
                  <a:pt x="1503783" y="161430"/>
                  <a:pt x="1503691" y="161421"/>
                </a:cubicBezTo>
                <a:cubicBezTo>
                  <a:pt x="1503599" y="161411"/>
                  <a:pt x="1503503" y="161398"/>
                  <a:pt x="1503411" y="161388"/>
                </a:cubicBezTo>
                <a:cubicBezTo>
                  <a:pt x="1486062" y="159284"/>
                  <a:pt x="1468814" y="166090"/>
                  <a:pt x="1457559" y="179459"/>
                </a:cubicBezTo>
                <a:cubicBezTo>
                  <a:pt x="1455454" y="181959"/>
                  <a:pt x="1453345" y="184468"/>
                  <a:pt x="1451235" y="186987"/>
                </a:cubicBezTo>
                <a:cubicBezTo>
                  <a:pt x="1443629" y="196068"/>
                  <a:pt x="1449190" y="209952"/>
                  <a:pt x="1460951" y="211330"/>
                </a:cubicBezTo>
                <a:cubicBezTo>
                  <a:pt x="1461042" y="211340"/>
                  <a:pt x="1461134" y="211353"/>
                  <a:pt x="1461226" y="211363"/>
                </a:cubicBezTo>
                <a:cubicBezTo>
                  <a:pt x="1461318" y="211372"/>
                  <a:pt x="1461410" y="211386"/>
                  <a:pt x="1461502" y="211395"/>
                </a:cubicBezTo>
                <a:cubicBezTo>
                  <a:pt x="1478502" y="213389"/>
                  <a:pt x="1495382" y="206808"/>
                  <a:pt x="1506536" y="193821"/>
                </a:cubicBezTo>
                <a:cubicBezTo>
                  <a:pt x="1508820" y="191160"/>
                  <a:pt x="1511099" y="188513"/>
                  <a:pt x="1513374" y="185879"/>
                </a:cubicBezTo>
                <a:close/>
                <a:moveTo>
                  <a:pt x="1326548" y="164996"/>
                </a:moveTo>
                <a:cubicBezTo>
                  <a:pt x="1334241" y="155625"/>
                  <a:pt x="1328478" y="141461"/>
                  <a:pt x="1316424" y="140161"/>
                </a:cubicBezTo>
                <a:cubicBezTo>
                  <a:pt x="1316327" y="140152"/>
                  <a:pt x="1316235" y="140142"/>
                  <a:pt x="1316139" y="140129"/>
                </a:cubicBezTo>
                <a:cubicBezTo>
                  <a:pt x="1316042" y="140115"/>
                  <a:pt x="1315950" y="140110"/>
                  <a:pt x="1315854" y="140096"/>
                </a:cubicBezTo>
                <a:cubicBezTo>
                  <a:pt x="1298257" y="138198"/>
                  <a:pt x="1280894" y="145423"/>
                  <a:pt x="1269837" y="159247"/>
                </a:cubicBezTo>
                <a:cubicBezTo>
                  <a:pt x="1268086" y="161434"/>
                  <a:pt x="1266334" y="163631"/>
                  <a:pt x="1264584" y="165833"/>
                </a:cubicBezTo>
                <a:cubicBezTo>
                  <a:pt x="1257051" y="175304"/>
                  <a:pt x="1262980" y="189354"/>
                  <a:pt x="1275016" y="190608"/>
                </a:cubicBezTo>
                <a:cubicBezTo>
                  <a:pt x="1275108" y="190617"/>
                  <a:pt x="1275204" y="190627"/>
                  <a:pt x="1275296" y="190636"/>
                </a:cubicBezTo>
                <a:cubicBezTo>
                  <a:pt x="1275388" y="190645"/>
                  <a:pt x="1275485" y="190654"/>
                  <a:pt x="1275577" y="190663"/>
                </a:cubicBezTo>
                <a:cubicBezTo>
                  <a:pt x="1292815" y="192460"/>
                  <a:pt x="1309801" y="185489"/>
                  <a:pt x="1320762" y="172060"/>
                </a:cubicBezTo>
                <a:cubicBezTo>
                  <a:pt x="1322692" y="169693"/>
                  <a:pt x="1324622" y="167335"/>
                  <a:pt x="1326548" y="164987"/>
                </a:cubicBezTo>
                <a:close/>
                <a:moveTo>
                  <a:pt x="1161694" y="206873"/>
                </a:moveTo>
                <a:cubicBezTo>
                  <a:pt x="1161570" y="206859"/>
                  <a:pt x="1161446" y="206850"/>
                  <a:pt x="1161317" y="206836"/>
                </a:cubicBezTo>
                <a:cubicBezTo>
                  <a:pt x="1161189" y="206822"/>
                  <a:pt x="1161069" y="206813"/>
                  <a:pt x="1160940" y="206799"/>
                </a:cubicBezTo>
                <a:cubicBezTo>
                  <a:pt x="1137709" y="204492"/>
                  <a:pt x="1115006" y="214552"/>
                  <a:pt x="1100957" y="233192"/>
                </a:cubicBezTo>
                <a:cubicBezTo>
                  <a:pt x="1098057" y="237039"/>
                  <a:pt x="1095157" y="240899"/>
                  <a:pt x="1092252" y="244774"/>
                </a:cubicBezTo>
                <a:cubicBezTo>
                  <a:pt x="1082551" y="257724"/>
                  <a:pt x="1090726" y="276319"/>
                  <a:pt x="1106835" y="277868"/>
                </a:cubicBezTo>
                <a:cubicBezTo>
                  <a:pt x="1106959" y="277881"/>
                  <a:pt x="1107083" y="277891"/>
                  <a:pt x="1107202" y="277904"/>
                </a:cubicBezTo>
                <a:cubicBezTo>
                  <a:pt x="1107322" y="277918"/>
                  <a:pt x="1107451" y="277927"/>
                  <a:pt x="1107570" y="277941"/>
                </a:cubicBezTo>
                <a:cubicBezTo>
                  <a:pt x="1130236" y="280124"/>
                  <a:pt x="1152475" y="270547"/>
                  <a:pt x="1166354" y="252499"/>
                </a:cubicBezTo>
                <a:cubicBezTo>
                  <a:pt x="1169567" y="248326"/>
                  <a:pt x="1172770" y="244167"/>
                  <a:pt x="1175973" y="240026"/>
                </a:cubicBezTo>
                <a:cubicBezTo>
                  <a:pt x="1185891" y="227204"/>
                  <a:pt x="1177811" y="208481"/>
                  <a:pt x="1161685" y="206877"/>
                </a:cubicBezTo>
                <a:close/>
                <a:moveTo>
                  <a:pt x="1361453" y="258970"/>
                </a:moveTo>
                <a:cubicBezTo>
                  <a:pt x="1371481" y="246644"/>
                  <a:pt x="1363879" y="228096"/>
                  <a:pt x="1348084" y="226345"/>
                </a:cubicBezTo>
                <a:cubicBezTo>
                  <a:pt x="1347960" y="226331"/>
                  <a:pt x="1347835" y="226317"/>
                  <a:pt x="1347711" y="226303"/>
                </a:cubicBezTo>
                <a:cubicBezTo>
                  <a:pt x="1347587" y="226290"/>
                  <a:pt x="1347463" y="226276"/>
                  <a:pt x="1347339" y="226262"/>
                </a:cubicBezTo>
                <a:cubicBezTo>
                  <a:pt x="1324374" y="223721"/>
                  <a:pt x="1301763" y="233243"/>
                  <a:pt x="1287397" y="251336"/>
                </a:cubicBezTo>
                <a:cubicBezTo>
                  <a:pt x="1284019" y="255592"/>
                  <a:pt x="1280636" y="259866"/>
                  <a:pt x="1277249" y="264159"/>
                </a:cubicBezTo>
                <a:cubicBezTo>
                  <a:pt x="1267424" y="276608"/>
                  <a:pt x="1275149" y="294996"/>
                  <a:pt x="1290922" y="296678"/>
                </a:cubicBezTo>
                <a:cubicBezTo>
                  <a:pt x="1291046" y="296692"/>
                  <a:pt x="1291165" y="296706"/>
                  <a:pt x="1291290" y="296715"/>
                </a:cubicBezTo>
                <a:cubicBezTo>
                  <a:pt x="1291414" y="296724"/>
                  <a:pt x="1291533" y="296742"/>
                  <a:pt x="1291653" y="296752"/>
                </a:cubicBezTo>
                <a:cubicBezTo>
                  <a:pt x="1314084" y="299146"/>
                  <a:pt x="1336254" y="290097"/>
                  <a:pt x="1350432" y="272550"/>
                </a:cubicBezTo>
                <a:cubicBezTo>
                  <a:pt x="1354109" y="268001"/>
                  <a:pt x="1357781" y="263474"/>
                  <a:pt x="1361448" y="258965"/>
                </a:cubicBezTo>
                <a:close/>
                <a:moveTo>
                  <a:pt x="1544340" y="279775"/>
                </a:moveTo>
                <a:cubicBezTo>
                  <a:pt x="1554442" y="267936"/>
                  <a:pt x="1547295" y="249608"/>
                  <a:pt x="1531844" y="247710"/>
                </a:cubicBezTo>
                <a:cubicBezTo>
                  <a:pt x="1531720" y="247697"/>
                  <a:pt x="1531601" y="247678"/>
                  <a:pt x="1531477" y="247664"/>
                </a:cubicBezTo>
                <a:cubicBezTo>
                  <a:pt x="1531353" y="247651"/>
                  <a:pt x="1531233" y="247632"/>
                  <a:pt x="1531109" y="247618"/>
                </a:cubicBezTo>
                <a:cubicBezTo>
                  <a:pt x="1508429" y="244838"/>
                  <a:pt x="1485933" y="253850"/>
                  <a:pt x="1471296" y="271397"/>
                </a:cubicBezTo>
                <a:cubicBezTo>
                  <a:pt x="1467481" y="275970"/>
                  <a:pt x="1463658" y="280570"/>
                  <a:pt x="1459825" y="285184"/>
                </a:cubicBezTo>
                <a:cubicBezTo>
                  <a:pt x="1449898" y="297156"/>
                  <a:pt x="1457173" y="315360"/>
                  <a:pt x="1472619" y="317170"/>
                </a:cubicBezTo>
                <a:cubicBezTo>
                  <a:pt x="1472739" y="317184"/>
                  <a:pt x="1472858" y="317198"/>
                  <a:pt x="1472982" y="317212"/>
                </a:cubicBezTo>
                <a:cubicBezTo>
                  <a:pt x="1473106" y="317226"/>
                  <a:pt x="1473221" y="317239"/>
                  <a:pt x="1473345" y="317253"/>
                </a:cubicBezTo>
                <a:cubicBezTo>
                  <a:pt x="1495533" y="319854"/>
                  <a:pt x="1517607" y="311283"/>
                  <a:pt x="1532042" y="294233"/>
                </a:cubicBezTo>
                <a:cubicBezTo>
                  <a:pt x="1536141" y="289389"/>
                  <a:pt x="1540241" y="284568"/>
                  <a:pt x="1544336" y="279770"/>
                </a:cubicBezTo>
                <a:close/>
                <a:moveTo>
                  <a:pt x="1571414" y="376134"/>
                </a:moveTo>
                <a:cubicBezTo>
                  <a:pt x="1583735" y="361556"/>
                  <a:pt x="1574916" y="339101"/>
                  <a:pt x="1555972" y="336780"/>
                </a:cubicBezTo>
                <a:cubicBezTo>
                  <a:pt x="1555825" y="336762"/>
                  <a:pt x="1555673" y="336744"/>
                  <a:pt x="1555526" y="336725"/>
                </a:cubicBezTo>
                <a:cubicBezTo>
                  <a:pt x="1555379" y="336707"/>
                  <a:pt x="1555228" y="336689"/>
                  <a:pt x="1555081" y="336670"/>
                </a:cubicBezTo>
                <a:cubicBezTo>
                  <a:pt x="1527354" y="333279"/>
                  <a:pt x="1499867" y="344340"/>
                  <a:pt x="1482050" y="365858"/>
                </a:cubicBezTo>
                <a:cubicBezTo>
                  <a:pt x="1476176" y="372949"/>
                  <a:pt x="1470303" y="380072"/>
                  <a:pt x="1464434" y="387228"/>
                </a:cubicBezTo>
                <a:cubicBezTo>
                  <a:pt x="1452315" y="401989"/>
                  <a:pt x="1461295" y="424293"/>
                  <a:pt x="1480267" y="426508"/>
                </a:cubicBezTo>
                <a:cubicBezTo>
                  <a:pt x="1480414" y="426526"/>
                  <a:pt x="1480561" y="426540"/>
                  <a:pt x="1480708" y="426558"/>
                </a:cubicBezTo>
                <a:cubicBezTo>
                  <a:pt x="1480855" y="426577"/>
                  <a:pt x="1481002" y="426590"/>
                  <a:pt x="1481149" y="426609"/>
                </a:cubicBezTo>
                <a:cubicBezTo>
                  <a:pt x="1508282" y="429780"/>
                  <a:pt x="1535250" y="419210"/>
                  <a:pt x="1552792" y="398271"/>
                </a:cubicBezTo>
                <a:cubicBezTo>
                  <a:pt x="1559001" y="390859"/>
                  <a:pt x="1565210" y="383478"/>
                  <a:pt x="1571419" y="376134"/>
                </a:cubicBezTo>
                <a:close/>
                <a:moveTo>
                  <a:pt x="1392175" y="355669"/>
                </a:moveTo>
                <a:cubicBezTo>
                  <a:pt x="1404423" y="340489"/>
                  <a:pt x="1395071" y="317736"/>
                  <a:pt x="1375690" y="315562"/>
                </a:cubicBezTo>
                <a:cubicBezTo>
                  <a:pt x="1375539" y="315544"/>
                  <a:pt x="1375387" y="315530"/>
                  <a:pt x="1375235" y="315511"/>
                </a:cubicBezTo>
                <a:cubicBezTo>
                  <a:pt x="1375084" y="315493"/>
                  <a:pt x="1374932" y="315479"/>
                  <a:pt x="1374780" y="315461"/>
                </a:cubicBezTo>
                <a:cubicBezTo>
                  <a:pt x="1346737" y="312317"/>
                  <a:pt x="1319108" y="323972"/>
                  <a:pt x="1301616" y="346119"/>
                </a:cubicBezTo>
                <a:cubicBezTo>
                  <a:pt x="1296267" y="352893"/>
                  <a:pt x="1290913" y="359690"/>
                  <a:pt x="1285559" y="366520"/>
                </a:cubicBezTo>
                <a:cubicBezTo>
                  <a:pt x="1273541" y="381851"/>
                  <a:pt x="1283013" y="404434"/>
                  <a:pt x="1302379" y="406516"/>
                </a:cubicBezTo>
                <a:lnTo>
                  <a:pt x="1302825" y="406562"/>
                </a:lnTo>
                <a:lnTo>
                  <a:pt x="1303271" y="406608"/>
                </a:lnTo>
                <a:cubicBezTo>
                  <a:pt x="1330771" y="409568"/>
                  <a:pt x="1357932" y="398331"/>
                  <a:pt x="1375226" y="376740"/>
                </a:cubicBezTo>
                <a:cubicBezTo>
                  <a:pt x="1380874" y="369686"/>
                  <a:pt x="1386523" y="362659"/>
                  <a:pt x="1392166" y="355664"/>
                </a:cubicBezTo>
                <a:close/>
                <a:moveTo>
                  <a:pt x="1210634" y="336753"/>
                </a:moveTo>
                <a:cubicBezTo>
                  <a:pt x="1222776" y="320999"/>
                  <a:pt x="1212886" y="298020"/>
                  <a:pt x="1193101" y="295998"/>
                </a:cubicBezTo>
                <a:cubicBezTo>
                  <a:pt x="1192950" y="295984"/>
                  <a:pt x="1192794" y="295966"/>
                  <a:pt x="1192642" y="295952"/>
                </a:cubicBezTo>
                <a:cubicBezTo>
                  <a:pt x="1192490" y="295938"/>
                  <a:pt x="1192334" y="295920"/>
                  <a:pt x="1192182" y="295906"/>
                </a:cubicBezTo>
                <a:cubicBezTo>
                  <a:pt x="1163808" y="293011"/>
                  <a:pt x="1136036" y="305240"/>
                  <a:pt x="1118894" y="328035"/>
                </a:cubicBezTo>
                <a:cubicBezTo>
                  <a:pt x="1114087" y="334427"/>
                  <a:pt x="1109280" y="340843"/>
                  <a:pt x="1104468" y="347277"/>
                </a:cubicBezTo>
                <a:cubicBezTo>
                  <a:pt x="1092592" y="363165"/>
                  <a:pt x="1102579" y="385946"/>
                  <a:pt x="1122318" y="387908"/>
                </a:cubicBezTo>
                <a:lnTo>
                  <a:pt x="1122768" y="387954"/>
                </a:lnTo>
                <a:lnTo>
                  <a:pt x="1123223" y="388000"/>
                </a:lnTo>
                <a:cubicBezTo>
                  <a:pt x="1150995" y="390762"/>
                  <a:pt x="1178262" y="378992"/>
                  <a:pt x="1195220" y="356827"/>
                </a:cubicBezTo>
                <a:cubicBezTo>
                  <a:pt x="1200358" y="350113"/>
                  <a:pt x="1205496" y="343421"/>
                  <a:pt x="1210630" y="336757"/>
                </a:cubicBezTo>
                <a:close/>
                <a:moveTo>
                  <a:pt x="1568725" y="437032"/>
                </a:moveTo>
                <a:cubicBezTo>
                  <a:pt x="1568578" y="437014"/>
                  <a:pt x="1568431" y="436995"/>
                  <a:pt x="1568289" y="436977"/>
                </a:cubicBezTo>
                <a:cubicBezTo>
                  <a:pt x="1541096" y="433682"/>
                  <a:pt x="1514160" y="444633"/>
                  <a:pt x="1496770" y="465797"/>
                </a:cubicBezTo>
                <a:cubicBezTo>
                  <a:pt x="1490033" y="473996"/>
                  <a:pt x="1483300" y="482231"/>
                  <a:pt x="1476572" y="490490"/>
                </a:cubicBezTo>
                <a:cubicBezTo>
                  <a:pt x="1459553" y="511382"/>
                  <a:pt x="1433045" y="522108"/>
                  <a:pt x="1406261" y="519149"/>
                </a:cubicBezTo>
                <a:cubicBezTo>
                  <a:pt x="1406114" y="519135"/>
                  <a:pt x="1405972" y="519117"/>
                  <a:pt x="1405825" y="519103"/>
                </a:cubicBezTo>
                <a:cubicBezTo>
                  <a:pt x="1405677" y="519089"/>
                  <a:pt x="1405535" y="519071"/>
                  <a:pt x="1405388" y="519057"/>
                </a:cubicBezTo>
                <a:cubicBezTo>
                  <a:pt x="1386564" y="516980"/>
                  <a:pt x="1377451" y="494994"/>
                  <a:pt x="1389252" y="480186"/>
                </a:cubicBezTo>
                <a:cubicBezTo>
                  <a:pt x="1395746" y="472038"/>
                  <a:pt x="1402249" y="463913"/>
                  <a:pt x="1408752" y="455824"/>
                </a:cubicBezTo>
                <a:cubicBezTo>
                  <a:pt x="1420747" y="440902"/>
                  <a:pt x="1411542" y="418589"/>
                  <a:pt x="1392515" y="416452"/>
                </a:cubicBezTo>
                <a:cubicBezTo>
                  <a:pt x="1392368" y="416434"/>
                  <a:pt x="1392217" y="416420"/>
                  <a:pt x="1392069" y="416402"/>
                </a:cubicBezTo>
                <a:cubicBezTo>
                  <a:pt x="1391922" y="416383"/>
                  <a:pt x="1391771" y="416370"/>
                  <a:pt x="1391624" y="416351"/>
                </a:cubicBezTo>
                <a:cubicBezTo>
                  <a:pt x="1364114" y="413258"/>
                  <a:pt x="1337013" y="424734"/>
                  <a:pt x="1319894" y="446485"/>
                </a:cubicBezTo>
                <a:cubicBezTo>
                  <a:pt x="1313616" y="454464"/>
                  <a:pt x="1307338" y="462469"/>
                  <a:pt x="1301065" y="470498"/>
                </a:cubicBezTo>
                <a:cubicBezTo>
                  <a:pt x="1284331" y="491924"/>
                  <a:pt x="1257694" y="503128"/>
                  <a:pt x="1230653" y="500334"/>
                </a:cubicBezTo>
                <a:cubicBezTo>
                  <a:pt x="1230506" y="500320"/>
                  <a:pt x="1230359" y="500302"/>
                  <a:pt x="1230212" y="500288"/>
                </a:cubicBezTo>
                <a:cubicBezTo>
                  <a:pt x="1230065" y="500274"/>
                  <a:pt x="1229918" y="500256"/>
                  <a:pt x="1229771" y="500242"/>
                </a:cubicBezTo>
                <a:cubicBezTo>
                  <a:pt x="1210579" y="498261"/>
                  <a:pt x="1201001" y="476031"/>
                  <a:pt x="1212711" y="460700"/>
                </a:cubicBezTo>
                <a:cubicBezTo>
                  <a:pt x="1218713" y="452837"/>
                  <a:pt x="1224720" y="444996"/>
                  <a:pt x="1230731" y="437188"/>
                </a:cubicBezTo>
                <a:cubicBezTo>
                  <a:pt x="1242630" y="421719"/>
                  <a:pt x="1232937" y="399159"/>
                  <a:pt x="1213520" y="397150"/>
                </a:cubicBezTo>
                <a:cubicBezTo>
                  <a:pt x="1213369" y="397136"/>
                  <a:pt x="1213221" y="397118"/>
                  <a:pt x="1213070" y="397104"/>
                </a:cubicBezTo>
                <a:cubicBezTo>
                  <a:pt x="1212918" y="397090"/>
                  <a:pt x="1212771" y="397072"/>
                  <a:pt x="1212619" y="397058"/>
                </a:cubicBezTo>
                <a:cubicBezTo>
                  <a:pt x="1184852" y="394186"/>
                  <a:pt x="1157663" y="406218"/>
                  <a:pt x="1140903" y="428539"/>
                </a:cubicBezTo>
                <a:cubicBezTo>
                  <a:pt x="1135145" y="436205"/>
                  <a:pt x="1129391" y="443898"/>
                  <a:pt x="1123632" y="451610"/>
                </a:cubicBezTo>
                <a:cubicBezTo>
                  <a:pt x="1107235" y="473577"/>
                  <a:pt x="1080519" y="485306"/>
                  <a:pt x="1053230" y="482704"/>
                </a:cubicBezTo>
                <a:cubicBezTo>
                  <a:pt x="1053083" y="482691"/>
                  <a:pt x="1052931" y="482677"/>
                  <a:pt x="1052784" y="482663"/>
                </a:cubicBezTo>
                <a:cubicBezTo>
                  <a:pt x="1052637" y="482649"/>
                  <a:pt x="1052485" y="482636"/>
                  <a:pt x="1052338" y="482622"/>
                </a:cubicBezTo>
                <a:cubicBezTo>
                  <a:pt x="1032797" y="480761"/>
                  <a:pt x="1022723" y="458361"/>
                  <a:pt x="1034268" y="442487"/>
                </a:cubicBezTo>
                <a:cubicBezTo>
                  <a:pt x="1039760" y="434936"/>
                  <a:pt x="1045252" y="427408"/>
                  <a:pt x="1050744" y="419904"/>
                </a:cubicBezTo>
                <a:cubicBezTo>
                  <a:pt x="1062486" y="403860"/>
                  <a:pt x="1052256" y="381129"/>
                  <a:pt x="1032462" y="379259"/>
                </a:cubicBezTo>
                <a:cubicBezTo>
                  <a:pt x="1032310" y="379245"/>
                  <a:pt x="1032158" y="379231"/>
                  <a:pt x="1032007" y="379218"/>
                </a:cubicBezTo>
                <a:cubicBezTo>
                  <a:pt x="1031855" y="379204"/>
                  <a:pt x="1031703" y="379190"/>
                  <a:pt x="1031552" y="379176"/>
                </a:cubicBezTo>
                <a:cubicBezTo>
                  <a:pt x="1003550" y="376534"/>
                  <a:pt x="976297" y="389048"/>
                  <a:pt x="959918" y="411912"/>
                </a:cubicBezTo>
                <a:cubicBezTo>
                  <a:pt x="946098" y="431209"/>
                  <a:pt x="932284" y="450649"/>
                  <a:pt x="918501" y="470222"/>
                </a:cubicBezTo>
                <a:cubicBezTo>
                  <a:pt x="895807" y="502342"/>
                  <a:pt x="873182" y="534811"/>
                  <a:pt x="850700" y="567422"/>
                </a:cubicBezTo>
                <a:cubicBezTo>
                  <a:pt x="828213" y="600034"/>
                  <a:pt x="805800" y="632852"/>
                  <a:pt x="783598" y="665670"/>
                </a:cubicBezTo>
                <a:cubicBezTo>
                  <a:pt x="767816" y="689063"/>
                  <a:pt x="752177" y="712386"/>
                  <a:pt x="736606" y="735705"/>
                </a:cubicBezTo>
                <a:cubicBezTo>
                  <a:pt x="729414" y="746390"/>
                  <a:pt x="722290" y="757139"/>
                  <a:pt x="715167" y="767824"/>
                </a:cubicBezTo>
                <a:cubicBezTo>
                  <a:pt x="691917" y="802669"/>
                  <a:pt x="668943" y="837372"/>
                  <a:pt x="646318" y="871730"/>
                </a:cubicBezTo>
                <a:cubicBezTo>
                  <a:pt x="623693" y="906152"/>
                  <a:pt x="601418" y="940229"/>
                  <a:pt x="579491" y="973746"/>
                </a:cubicBezTo>
                <a:cubicBezTo>
                  <a:pt x="557565" y="1007332"/>
                  <a:pt x="536057" y="1040499"/>
                  <a:pt x="514972" y="1072899"/>
                </a:cubicBezTo>
                <a:cubicBezTo>
                  <a:pt x="493882" y="1105437"/>
                  <a:pt x="473215" y="1137350"/>
                  <a:pt x="452966" y="1168353"/>
                </a:cubicBezTo>
                <a:cubicBezTo>
                  <a:pt x="432786" y="1199425"/>
                  <a:pt x="413093" y="1229729"/>
                  <a:pt x="393961" y="1258990"/>
                </a:cubicBezTo>
                <a:cubicBezTo>
                  <a:pt x="374829" y="1288315"/>
                  <a:pt x="356184" y="1316666"/>
                  <a:pt x="338169" y="1343832"/>
                </a:cubicBezTo>
                <a:cubicBezTo>
                  <a:pt x="320153" y="1371066"/>
                  <a:pt x="302768" y="1397110"/>
                  <a:pt x="285938" y="1421900"/>
                </a:cubicBezTo>
                <a:cubicBezTo>
                  <a:pt x="274835" y="1438307"/>
                  <a:pt x="264085" y="1454088"/>
                  <a:pt x="253538" y="1469309"/>
                </a:cubicBezTo>
                <a:cubicBezTo>
                  <a:pt x="237899" y="1491934"/>
                  <a:pt x="222884" y="1513231"/>
                  <a:pt x="208431" y="1533273"/>
                </a:cubicBezTo>
                <a:cubicBezTo>
                  <a:pt x="176100" y="1578100"/>
                  <a:pt x="146774" y="1616295"/>
                  <a:pt x="120519" y="1647229"/>
                </a:cubicBezTo>
                <a:cubicBezTo>
                  <a:pt x="94195" y="1678301"/>
                  <a:pt x="70940" y="1702185"/>
                  <a:pt x="50902" y="1718243"/>
                </a:cubicBezTo>
                <a:cubicBezTo>
                  <a:pt x="30723" y="1734512"/>
                  <a:pt x="13686" y="1742890"/>
                  <a:pt x="0" y="1742890"/>
                </a:cubicBezTo>
                <a:cubicBezTo>
                  <a:pt x="14454" y="1743726"/>
                  <a:pt x="28838" y="1744493"/>
                  <a:pt x="43292" y="1745266"/>
                </a:cubicBezTo>
                <a:cubicBezTo>
                  <a:pt x="53136" y="1745822"/>
                  <a:pt x="62985" y="1746313"/>
                  <a:pt x="72829" y="1746800"/>
                </a:cubicBezTo>
                <a:cubicBezTo>
                  <a:pt x="74856" y="1746869"/>
                  <a:pt x="76878" y="1746938"/>
                  <a:pt x="78904" y="1747081"/>
                </a:cubicBezTo>
                <a:cubicBezTo>
                  <a:pt x="91823" y="1747710"/>
                  <a:pt x="104811" y="1748266"/>
                  <a:pt x="117729" y="1748827"/>
                </a:cubicBezTo>
                <a:cubicBezTo>
                  <a:pt x="130717" y="1749383"/>
                  <a:pt x="143704" y="1749944"/>
                  <a:pt x="156623" y="1750431"/>
                </a:cubicBezTo>
                <a:cubicBezTo>
                  <a:pt x="183366" y="1751548"/>
                  <a:pt x="210182" y="1752527"/>
                  <a:pt x="236924" y="1753225"/>
                </a:cubicBezTo>
                <a:cubicBezTo>
                  <a:pt x="247398" y="1753575"/>
                  <a:pt x="257941" y="1753924"/>
                  <a:pt x="268415" y="1754204"/>
                </a:cubicBezTo>
                <a:cubicBezTo>
                  <a:pt x="284054" y="1754691"/>
                  <a:pt x="299767" y="1755114"/>
                  <a:pt x="315406" y="1755390"/>
                </a:cubicBezTo>
                <a:lnTo>
                  <a:pt x="316104" y="1755390"/>
                </a:lnTo>
                <a:cubicBezTo>
                  <a:pt x="316803" y="1755390"/>
                  <a:pt x="317571" y="1755459"/>
                  <a:pt x="318269" y="1755459"/>
                </a:cubicBezTo>
                <a:cubicBezTo>
                  <a:pt x="327557" y="1755670"/>
                  <a:pt x="336841" y="1755877"/>
                  <a:pt x="346129" y="1756015"/>
                </a:cubicBezTo>
                <a:cubicBezTo>
                  <a:pt x="352204" y="1756153"/>
                  <a:pt x="358349" y="1756295"/>
                  <a:pt x="364424" y="1756364"/>
                </a:cubicBezTo>
                <a:cubicBezTo>
                  <a:pt x="369521" y="1756502"/>
                  <a:pt x="374549" y="1756576"/>
                  <a:pt x="379576" y="1756645"/>
                </a:cubicBezTo>
                <a:cubicBezTo>
                  <a:pt x="384604" y="1756714"/>
                  <a:pt x="389632" y="1756782"/>
                  <a:pt x="394660" y="1756856"/>
                </a:cubicBezTo>
                <a:lnTo>
                  <a:pt x="394729" y="1756856"/>
                </a:lnTo>
                <a:cubicBezTo>
                  <a:pt x="401503" y="1756925"/>
                  <a:pt x="408203" y="1757067"/>
                  <a:pt x="414908" y="1757067"/>
                </a:cubicBezTo>
                <a:cubicBezTo>
                  <a:pt x="419031" y="1757136"/>
                  <a:pt x="423149" y="1757205"/>
                  <a:pt x="427267" y="1757205"/>
                </a:cubicBezTo>
                <a:cubicBezTo>
                  <a:pt x="431596" y="1757274"/>
                  <a:pt x="435994" y="1757343"/>
                  <a:pt x="440323" y="1757343"/>
                </a:cubicBezTo>
                <a:cubicBezTo>
                  <a:pt x="451564" y="1757481"/>
                  <a:pt x="462805" y="1757554"/>
                  <a:pt x="474051" y="1757554"/>
                </a:cubicBezTo>
                <a:cubicBezTo>
                  <a:pt x="474120" y="1757623"/>
                  <a:pt x="474189" y="1757623"/>
                  <a:pt x="474258" y="1757554"/>
                </a:cubicBezTo>
                <a:cubicBezTo>
                  <a:pt x="500582" y="1757692"/>
                  <a:pt x="526976" y="1757761"/>
                  <a:pt x="553300" y="1757623"/>
                </a:cubicBezTo>
                <a:cubicBezTo>
                  <a:pt x="565451" y="1757623"/>
                  <a:pt x="580879" y="1750362"/>
                  <a:pt x="599524" y="1736396"/>
                </a:cubicBezTo>
                <a:cubicBezTo>
                  <a:pt x="619493" y="1721381"/>
                  <a:pt x="643096" y="1698688"/>
                  <a:pt x="670331" y="1668875"/>
                </a:cubicBezTo>
                <a:cubicBezTo>
                  <a:pt x="697561" y="1638989"/>
                  <a:pt x="728426" y="1601979"/>
                  <a:pt x="762710" y="1558407"/>
                </a:cubicBezTo>
                <a:cubicBezTo>
                  <a:pt x="784287" y="1531035"/>
                  <a:pt x="807261" y="1501149"/>
                  <a:pt x="831559" y="1468749"/>
                </a:cubicBezTo>
                <a:cubicBezTo>
                  <a:pt x="836026" y="1462742"/>
                  <a:pt x="840566" y="1456740"/>
                  <a:pt x="845176" y="1450591"/>
                </a:cubicBezTo>
                <a:cubicBezTo>
                  <a:pt x="862842" y="1426849"/>
                  <a:pt x="881276" y="1401922"/>
                  <a:pt x="900408" y="1375878"/>
                </a:cubicBezTo>
                <a:cubicBezTo>
                  <a:pt x="919609" y="1349834"/>
                  <a:pt x="939439" y="1322600"/>
                  <a:pt x="960042" y="1294460"/>
                </a:cubicBezTo>
                <a:cubicBezTo>
                  <a:pt x="980502" y="1266251"/>
                  <a:pt x="1001730" y="1237133"/>
                  <a:pt x="1023445" y="1207246"/>
                </a:cubicBezTo>
                <a:cubicBezTo>
                  <a:pt x="1045298" y="1177291"/>
                  <a:pt x="1067716" y="1146569"/>
                  <a:pt x="1090616" y="1115286"/>
                </a:cubicBezTo>
                <a:cubicBezTo>
                  <a:pt x="1113521" y="1083933"/>
                  <a:pt x="1136983" y="1051952"/>
                  <a:pt x="1160931" y="1019552"/>
                </a:cubicBezTo>
                <a:cubicBezTo>
                  <a:pt x="1184879" y="987083"/>
                  <a:pt x="1209320" y="954196"/>
                  <a:pt x="1234178" y="921028"/>
                </a:cubicBezTo>
                <a:cubicBezTo>
                  <a:pt x="1259037" y="887792"/>
                  <a:pt x="1284313" y="854275"/>
                  <a:pt x="1310008" y="820689"/>
                </a:cubicBezTo>
                <a:cubicBezTo>
                  <a:pt x="1331443" y="792549"/>
                  <a:pt x="1353162" y="764336"/>
                  <a:pt x="1375088" y="736128"/>
                </a:cubicBezTo>
                <a:cubicBezTo>
                  <a:pt x="1378719" y="731449"/>
                  <a:pt x="1382281" y="726771"/>
                  <a:pt x="1385911" y="722161"/>
                </a:cubicBezTo>
                <a:cubicBezTo>
                  <a:pt x="1410489" y="690460"/>
                  <a:pt x="1435421" y="658827"/>
                  <a:pt x="1460486" y="627475"/>
                </a:cubicBezTo>
                <a:cubicBezTo>
                  <a:pt x="1485556" y="596054"/>
                  <a:pt x="1510833" y="564840"/>
                  <a:pt x="1536178" y="533975"/>
                </a:cubicBezTo>
                <a:cubicBezTo>
                  <a:pt x="1552250" y="514415"/>
                  <a:pt x="1568348" y="494994"/>
                  <a:pt x="1584461" y="475770"/>
                </a:cubicBezTo>
                <a:cubicBezTo>
                  <a:pt x="1596507" y="461389"/>
                  <a:pt x="1587784" y="439357"/>
                  <a:pt x="1569162" y="437101"/>
                </a:cubicBezTo>
                <a:cubicBezTo>
                  <a:pt x="1569015" y="437083"/>
                  <a:pt x="1568868" y="437064"/>
                  <a:pt x="1568725" y="437046"/>
                </a:cubicBezTo>
                <a:close/>
                <a:moveTo>
                  <a:pt x="1724484" y="302368"/>
                </a:moveTo>
                <a:cubicBezTo>
                  <a:pt x="1734636" y="291011"/>
                  <a:pt x="1727936" y="272927"/>
                  <a:pt x="1712839" y="270891"/>
                </a:cubicBezTo>
                <a:cubicBezTo>
                  <a:pt x="1712719" y="270873"/>
                  <a:pt x="1712600" y="270859"/>
                  <a:pt x="1712480" y="270841"/>
                </a:cubicBezTo>
                <a:cubicBezTo>
                  <a:pt x="1712361" y="270822"/>
                  <a:pt x="1712241" y="270809"/>
                  <a:pt x="1712122" y="270790"/>
                </a:cubicBezTo>
                <a:cubicBezTo>
                  <a:pt x="1689750" y="267780"/>
                  <a:pt x="1667401" y="276278"/>
                  <a:pt x="1652552" y="293282"/>
                </a:cubicBezTo>
                <a:cubicBezTo>
                  <a:pt x="1648319" y="298126"/>
                  <a:pt x="1644082" y="302997"/>
                  <a:pt x="1639840" y="307892"/>
                </a:cubicBezTo>
                <a:cubicBezTo>
                  <a:pt x="1629872" y="319386"/>
                  <a:pt x="1636710" y="337346"/>
                  <a:pt x="1651798" y="339276"/>
                </a:cubicBezTo>
                <a:cubicBezTo>
                  <a:pt x="1651918" y="339290"/>
                  <a:pt x="1652033" y="339308"/>
                  <a:pt x="1652152" y="339322"/>
                </a:cubicBezTo>
                <a:cubicBezTo>
                  <a:pt x="1652272" y="339336"/>
                  <a:pt x="1652391" y="339354"/>
                  <a:pt x="1652506" y="339368"/>
                </a:cubicBezTo>
                <a:cubicBezTo>
                  <a:pt x="1674395" y="342171"/>
                  <a:pt x="1696303" y="334064"/>
                  <a:pt x="1710945" y="317561"/>
                </a:cubicBezTo>
                <a:cubicBezTo>
                  <a:pt x="1715463" y="312469"/>
                  <a:pt x="1719976" y="307404"/>
                  <a:pt x="1724480" y="302363"/>
                </a:cubicBezTo>
                <a:close/>
                <a:moveTo>
                  <a:pt x="1850776" y="143552"/>
                </a:moveTo>
                <a:cubicBezTo>
                  <a:pt x="1856102" y="138056"/>
                  <a:pt x="1852991" y="128841"/>
                  <a:pt x="1845421" y="127725"/>
                </a:cubicBezTo>
                <a:cubicBezTo>
                  <a:pt x="1845362" y="127715"/>
                  <a:pt x="1845297" y="127706"/>
                  <a:pt x="1845238" y="127697"/>
                </a:cubicBezTo>
                <a:cubicBezTo>
                  <a:pt x="1845178" y="127688"/>
                  <a:pt x="1845114" y="127679"/>
                  <a:pt x="1845054" y="127670"/>
                </a:cubicBezTo>
                <a:cubicBezTo>
                  <a:pt x="1833592" y="125978"/>
                  <a:pt x="1822015" y="129977"/>
                  <a:pt x="1814056" y="138391"/>
                </a:cubicBezTo>
                <a:cubicBezTo>
                  <a:pt x="1812824" y="139692"/>
                  <a:pt x="1811597" y="140997"/>
                  <a:pt x="1810360" y="142307"/>
                </a:cubicBezTo>
                <a:cubicBezTo>
                  <a:pt x="1805112" y="147886"/>
                  <a:pt x="1808352" y="157073"/>
                  <a:pt x="1815940" y="158144"/>
                </a:cubicBezTo>
                <a:cubicBezTo>
                  <a:pt x="1815999" y="158153"/>
                  <a:pt x="1816059" y="158162"/>
                  <a:pt x="1816123" y="158171"/>
                </a:cubicBezTo>
                <a:cubicBezTo>
                  <a:pt x="1816188" y="158181"/>
                  <a:pt x="1816243" y="158190"/>
                  <a:pt x="1816307" y="158199"/>
                </a:cubicBezTo>
                <a:cubicBezTo>
                  <a:pt x="1827558" y="159789"/>
                  <a:pt x="1838886" y="155887"/>
                  <a:pt x="1846768" y="147707"/>
                </a:cubicBezTo>
                <a:cubicBezTo>
                  <a:pt x="1848110" y="146314"/>
                  <a:pt x="1849447" y="144931"/>
                  <a:pt x="1850780" y="143552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7200006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78468D-BFFF-16E8-C21F-78F889C8C96D}"/>
              </a:ext>
            </a:extLst>
          </p:cNvPr>
          <p:cNvSpPr/>
          <p:nvPr/>
        </p:nvSpPr>
        <p:spPr>
          <a:xfrm>
            <a:off x="5292443" y="1665289"/>
            <a:ext cx="2081987" cy="2132505"/>
          </a:xfrm>
          <a:custGeom>
            <a:avLst/>
            <a:gdLst>
              <a:gd name="connsiteX0" fmla="*/ 2081987 w 2081987"/>
              <a:gd name="connsiteY0" fmla="*/ 5449 h 2132505"/>
              <a:gd name="connsiteX1" fmla="*/ 1724806 w 2081987"/>
              <a:gd name="connsiteY1" fmla="*/ 361077 h 2132505"/>
              <a:gd name="connsiteX2" fmla="*/ 1207389 w 2081987"/>
              <a:gd name="connsiteY2" fmla="*/ 1173007 h 2132505"/>
              <a:gd name="connsiteX3" fmla="*/ 786456 w 2081987"/>
              <a:gd name="connsiteY3" fmla="*/ 1881868 h 2132505"/>
              <a:gd name="connsiteX4" fmla="*/ 554527 w 2081987"/>
              <a:gd name="connsiteY4" fmla="*/ 2132286 h 2132505"/>
              <a:gd name="connsiteX5" fmla="*/ 0 w 2081987"/>
              <a:gd name="connsiteY5" fmla="*/ 2053216 h 2132505"/>
              <a:gd name="connsiteX6" fmla="*/ 207865 w 2081987"/>
              <a:gd name="connsiteY6" fmla="*/ 1833424 h 2132505"/>
              <a:gd name="connsiteX7" fmla="*/ 565516 w 2081987"/>
              <a:gd name="connsiteY7" fmla="*/ 1173586 h 2132505"/>
              <a:gd name="connsiteX8" fmla="*/ 1010365 w 2081987"/>
              <a:gd name="connsiteY8" fmla="*/ 378605 h 2132505"/>
              <a:gd name="connsiteX9" fmla="*/ 1334751 w 2081987"/>
              <a:gd name="connsiteY9" fmla="*/ 7968 h 2132505"/>
              <a:gd name="connsiteX10" fmla="*/ 2081987 w 2081987"/>
              <a:gd name="connsiteY10" fmla="*/ 5454 h 213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1987" h="2132505">
                <a:moveTo>
                  <a:pt x="2081987" y="5449"/>
                </a:moveTo>
                <a:cubicBezTo>
                  <a:pt x="2020004" y="3294"/>
                  <a:pt x="1889655" y="134943"/>
                  <a:pt x="1724806" y="361077"/>
                </a:cubicBezTo>
                <a:cubicBezTo>
                  <a:pt x="1564052" y="580868"/>
                  <a:pt x="1376283" y="885447"/>
                  <a:pt x="1207389" y="1173007"/>
                </a:cubicBezTo>
                <a:cubicBezTo>
                  <a:pt x="1043804" y="1450829"/>
                  <a:pt x="897062" y="1710865"/>
                  <a:pt x="786456" y="1881868"/>
                </a:cubicBezTo>
                <a:cubicBezTo>
                  <a:pt x="678355" y="2049227"/>
                  <a:pt x="600907" y="2137516"/>
                  <a:pt x="554527" y="2132286"/>
                </a:cubicBezTo>
                <a:cubicBezTo>
                  <a:pt x="369429" y="2111062"/>
                  <a:pt x="184505" y="2084614"/>
                  <a:pt x="0" y="2053216"/>
                </a:cubicBezTo>
                <a:cubicBezTo>
                  <a:pt x="46224" y="2060937"/>
                  <a:pt x="115036" y="1984882"/>
                  <a:pt x="207865" y="1833424"/>
                </a:cubicBezTo>
                <a:cubicBezTo>
                  <a:pt x="302837" y="1678755"/>
                  <a:pt x="426513" y="1438498"/>
                  <a:pt x="565516" y="1173586"/>
                </a:cubicBezTo>
                <a:cubicBezTo>
                  <a:pt x="708981" y="899854"/>
                  <a:pt x="869634" y="600791"/>
                  <a:pt x="1010365" y="378605"/>
                </a:cubicBezTo>
                <a:cubicBezTo>
                  <a:pt x="1154649" y="150293"/>
                  <a:pt x="1272525" y="10141"/>
                  <a:pt x="1334751" y="7968"/>
                </a:cubicBezTo>
                <a:cubicBezTo>
                  <a:pt x="1584185" y="-1651"/>
                  <a:pt x="1833408" y="-2649"/>
                  <a:pt x="2081987" y="5454"/>
                </a:cubicBezTo>
                <a:close/>
              </a:path>
            </a:pathLst>
          </a:custGeom>
          <a:gradFill>
            <a:gsLst>
              <a:gs pos="0">
                <a:srgbClr val="A998C0"/>
              </a:gs>
              <a:gs pos="50000">
                <a:srgbClr val="512F80"/>
              </a:gs>
              <a:gs pos="100000">
                <a:srgbClr val="413191"/>
              </a:gs>
            </a:gsLst>
            <a:lin ang="180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A6697E-0B6E-26B8-C1D7-F17E47067C5C}"/>
              </a:ext>
            </a:extLst>
          </p:cNvPr>
          <p:cNvSpPr/>
          <p:nvPr/>
        </p:nvSpPr>
        <p:spPr>
          <a:xfrm>
            <a:off x="4192286" y="1727477"/>
            <a:ext cx="1686394" cy="1883300"/>
          </a:xfrm>
          <a:custGeom>
            <a:avLst/>
            <a:gdLst>
              <a:gd name="connsiteX0" fmla="*/ 1686390 w 1686394"/>
              <a:gd name="connsiteY0" fmla="*/ 9 h 1883300"/>
              <a:gd name="connsiteX1" fmla="*/ 1395916 w 1686394"/>
              <a:gd name="connsiteY1" fmla="*/ 367568 h 1883300"/>
              <a:gd name="connsiteX2" fmla="*/ 1024966 w 1686394"/>
              <a:gd name="connsiteY2" fmla="*/ 1112414 h 1883300"/>
              <a:gd name="connsiteX3" fmla="*/ 731454 w 1686394"/>
              <a:gd name="connsiteY3" fmla="*/ 1700158 h 1883300"/>
              <a:gd name="connsiteX4" fmla="*/ 548116 w 1686394"/>
              <a:gd name="connsiteY4" fmla="*/ 1882233 h 1883300"/>
              <a:gd name="connsiteX5" fmla="*/ 0 w 1686394"/>
              <a:gd name="connsiteY5" fmla="*/ 1745344 h 1883300"/>
              <a:gd name="connsiteX6" fmla="*/ 158466 w 1686394"/>
              <a:gd name="connsiteY6" fmla="*/ 1607683 h 1883300"/>
              <a:gd name="connsiteX7" fmla="*/ 387325 w 1686394"/>
              <a:gd name="connsiteY7" fmla="*/ 1113843 h 1883300"/>
              <a:gd name="connsiteX8" fmla="*/ 683488 w 1686394"/>
              <a:gd name="connsiteY8" fmla="*/ 450470 h 1883300"/>
              <a:gd name="connsiteX9" fmla="*/ 939159 w 1686394"/>
              <a:gd name="connsiteY9" fmla="*/ 103073 h 1883300"/>
              <a:gd name="connsiteX10" fmla="*/ 1686395 w 1686394"/>
              <a:gd name="connsiteY10" fmla="*/ 0 h 188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6394" h="1883300">
                <a:moveTo>
                  <a:pt x="1686390" y="9"/>
                </a:moveTo>
                <a:cubicBezTo>
                  <a:pt x="1624150" y="6310"/>
                  <a:pt x="1519156" y="147624"/>
                  <a:pt x="1395916" y="367568"/>
                </a:cubicBezTo>
                <a:cubicBezTo>
                  <a:pt x="1275687" y="581853"/>
                  <a:pt x="1142622" y="862805"/>
                  <a:pt x="1024966" y="1112414"/>
                </a:cubicBezTo>
                <a:cubicBezTo>
                  <a:pt x="910913" y="1354379"/>
                  <a:pt x="810584" y="1566808"/>
                  <a:pt x="731454" y="1700158"/>
                </a:cubicBezTo>
                <a:cubicBezTo>
                  <a:pt x="654094" y="1830825"/>
                  <a:pt x="594055" y="1892325"/>
                  <a:pt x="548116" y="1882233"/>
                </a:cubicBezTo>
                <a:cubicBezTo>
                  <a:pt x="364677" y="1841197"/>
                  <a:pt x="181890" y="1795479"/>
                  <a:pt x="0" y="1745344"/>
                </a:cubicBezTo>
                <a:cubicBezTo>
                  <a:pt x="45539" y="1757702"/>
                  <a:pt x="96694" y="1712948"/>
                  <a:pt x="158466" y="1607683"/>
                </a:cubicBezTo>
                <a:cubicBezTo>
                  <a:pt x="221630" y="1500377"/>
                  <a:pt x="298448" y="1323386"/>
                  <a:pt x="387325" y="1113843"/>
                </a:cubicBezTo>
                <a:cubicBezTo>
                  <a:pt x="478936" y="898068"/>
                  <a:pt x="584087" y="647136"/>
                  <a:pt x="683488" y="450470"/>
                </a:cubicBezTo>
                <a:cubicBezTo>
                  <a:pt x="785344" y="248823"/>
                  <a:pt x="877107" y="113303"/>
                  <a:pt x="939159" y="103073"/>
                </a:cubicBezTo>
                <a:cubicBezTo>
                  <a:pt x="1187743" y="60894"/>
                  <a:pt x="1436965" y="26375"/>
                  <a:pt x="1686395" y="0"/>
                </a:cubicBezTo>
                <a:close/>
              </a:path>
            </a:pathLst>
          </a:custGeom>
          <a:gradFill>
            <a:gsLst>
              <a:gs pos="0">
                <a:srgbClr val="D9EFF4"/>
              </a:gs>
              <a:gs pos="50000">
                <a:srgbClr val="42B0C7"/>
              </a:gs>
              <a:gs pos="100000">
                <a:srgbClr val="3583B8"/>
              </a:gs>
            </a:gsLst>
            <a:lin ang="17999998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A171B6-F1A9-DAD1-4FFE-82D2A3F1D707}"/>
              </a:ext>
            </a:extLst>
          </p:cNvPr>
          <p:cNvSpPr/>
          <p:nvPr/>
        </p:nvSpPr>
        <p:spPr>
          <a:xfrm>
            <a:off x="6358059" y="1665284"/>
            <a:ext cx="1059976" cy="2194873"/>
          </a:xfrm>
          <a:custGeom>
            <a:avLst/>
            <a:gdLst>
              <a:gd name="connsiteX0" fmla="*/ 599679 w 1059976"/>
              <a:gd name="connsiteY0" fmla="*/ 2194806 h 2194873"/>
              <a:gd name="connsiteX1" fmla="*/ 589118 w 1059976"/>
              <a:gd name="connsiteY1" fmla="*/ 1909415 h 2194873"/>
              <a:gd name="connsiteX2" fmla="*/ 782916 w 1059976"/>
              <a:gd name="connsiteY2" fmla="*/ 1172897 h 2194873"/>
              <a:gd name="connsiteX3" fmla="*/ 1015617 w 1059976"/>
              <a:gd name="connsiteY3" fmla="*/ 365516 h 2194873"/>
              <a:gd name="connsiteX4" fmla="*/ 1016366 w 1059976"/>
              <a:gd name="connsiteY4" fmla="*/ 5454 h 2194873"/>
              <a:gd name="connsiteX5" fmla="*/ 269130 w 1059976"/>
              <a:gd name="connsiteY5" fmla="*/ 7968 h 2194873"/>
              <a:gd name="connsiteX6" fmla="*/ 302132 w 1059976"/>
              <a:gd name="connsiteY6" fmla="*/ 365521 h 2194873"/>
              <a:gd name="connsiteX7" fmla="*/ 141773 w 1059976"/>
              <a:gd name="connsiteY7" fmla="*/ 1173007 h 2194873"/>
              <a:gd name="connsiteX8" fmla="*/ 10408 w 1059976"/>
              <a:gd name="connsiteY8" fmla="*/ 1897218 h 2194873"/>
              <a:gd name="connsiteX9" fmla="*/ 44486 w 1059976"/>
              <a:gd name="connsiteY9" fmla="*/ 2180022 h 2194873"/>
              <a:gd name="connsiteX10" fmla="*/ 599679 w 1059976"/>
              <a:gd name="connsiteY10" fmla="*/ 2194801 h 219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9976" h="2194873">
                <a:moveTo>
                  <a:pt x="599679" y="2194806"/>
                </a:moveTo>
                <a:cubicBezTo>
                  <a:pt x="553644" y="2194939"/>
                  <a:pt x="553897" y="2090666"/>
                  <a:pt x="589118" y="1909415"/>
                </a:cubicBezTo>
                <a:cubicBezTo>
                  <a:pt x="625218" y="1723733"/>
                  <a:pt x="700188" y="1452832"/>
                  <a:pt x="782916" y="1172897"/>
                </a:cubicBezTo>
                <a:cubicBezTo>
                  <a:pt x="868250" y="882625"/>
                  <a:pt x="962330" y="583217"/>
                  <a:pt x="1015617" y="365516"/>
                </a:cubicBezTo>
                <a:cubicBezTo>
                  <a:pt x="1070334" y="141929"/>
                  <a:pt x="1078763" y="7692"/>
                  <a:pt x="1016366" y="5454"/>
                </a:cubicBezTo>
                <a:cubicBezTo>
                  <a:pt x="767782" y="-2649"/>
                  <a:pt x="518560" y="-1651"/>
                  <a:pt x="269130" y="7968"/>
                </a:cubicBezTo>
                <a:cubicBezTo>
                  <a:pt x="331724" y="5536"/>
                  <a:pt x="336159" y="140150"/>
                  <a:pt x="302132" y="365521"/>
                </a:cubicBezTo>
                <a:cubicBezTo>
                  <a:pt x="269011" y="584972"/>
                  <a:pt x="201922" y="885612"/>
                  <a:pt x="141773" y="1173007"/>
                </a:cubicBezTo>
                <a:cubicBezTo>
                  <a:pt x="83393" y="1450470"/>
                  <a:pt x="31154" y="1715567"/>
                  <a:pt x="10408" y="1897218"/>
                </a:cubicBezTo>
                <a:cubicBezTo>
                  <a:pt x="-9813" y="2074503"/>
                  <a:pt x="-1660" y="2177227"/>
                  <a:pt x="44486" y="2180022"/>
                </a:cubicBezTo>
                <a:cubicBezTo>
                  <a:pt x="229694" y="2190532"/>
                  <a:pt x="414839" y="2195546"/>
                  <a:pt x="599679" y="2194801"/>
                </a:cubicBezTo>
                <a:close/>
              </a:path>
            </a:pathLst>
          </a:custGeom>
          <a:gradFill>
            <a:gsLst>
              <a:gs pos="0">
                <a:srgbClr val="413191"/>
              </a:gs>
              <a:gs pos="50000">
                <a:srgbClr val="512F80"/>
              </a:gs>
              <a:gs pos="100000">
                <a:srgbClr val="A998C0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4029F-0E0B-12D0-2F86-20EC2221A80D}"/>
              </a:ext>
            </a:extLst>
          </p:cNvPr>
          <p:cNvSpPr/>
          <p:nvPr/>
        </p:nvSpPr>
        <p:spPr>
          <a:xfrm>
            <a:off x="5131440" y="1727228"/>
            <a:ext cx="818071" cy="2070346"/>
          </a:xfrm>
          <a:custGeom>
            <a:avLst/>
            <a:gdLst>
              <a:gd name="connsiteX0" fmla="*/ 715530 w 818071"/>
              <a:gd name="connsiteY0" fmla="*/ 2070347 h 2070346"/>
              <a:gd name="connsiteX1" fmla="*/ 658010 w 818071"/>
              <a:gd name="connsiteY1" fmla="*/ 1798614 h 2070346"/>
              <a:gd name="connsiteX2" fmla="*/ 726518 w 818071"/>
              <a:gd name="connsiteY2" fmla="*/ 1111647 h 2070346"/>
              <a:gd name="connsiteX3" fmla="*/ 813939 w 818071"/>
              <a:gd name="connsiteY3" fmla="*/ 338156 h 2070346"/>
              <a:gd name="connsiteX4" fmla="*/ 747236 w 818071"/>
              <a:gd name="connsiteY4" fmla="*/ 259 h 2070346"/>
              <a:gd name="connsiteX5" fmla="*/ 0 w 818071"/>
              <a:gd name="connsiteY5" fmla="*/ 103332 h 2070346"/>
              <a:gd name="connsiteX6" fmla="*/ 100132 w 818071"/>
              <a:gd name="connsiteY6" fmla="*/ 405419 h 2070346"/>
              <a:gd name="connsiteX7" fmla="*/ 85816 w 818071"/>
              <a:gd name="connsiteY7" fmla="*/ 1112668 h 2070346"/>
              <a:gd name="connsiteX8" fmla="*/ 80237 w 818071"/>
              <a:gd name="connsiteY8" fmla="*/ 1738704 h 2070346"/>
              <a:gd name="connsiteX9" fmla="*/ 161003 w 818071"/>
              <a:gd name="connsiteY9" fmla="*/ 1991277 h 2070346"/>
              <a:gd name="connsiteX10" fmla="*/ 715530 w 818071"/>
              <a:gd name="connsiteY10" fmla="*/ 2070347 h 207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8071" h="2070346">
                <a:moveTo>
                  <a:pt x="715530" y="2070347"/>
                </a:moveTo>
                <a:cubicBezTo>
                  <a:pt x="669402" y="2064791"/>
                  <a:pt x="652844" y="1966460"/>
                  <a:pt x="658010" y="1798614"/>
                </a:cubicBezTo>
                <a:cubicBezTo>
                  <a:pt x="663327" y="1626609"/>
                  <a:pt x="692685" y="1376073"/>
                  <a:pt x="726518" y="1111647"/>
                </a:cubicBezTo>
                <a:cubicBezTo>
                  <a:pt x="761276" y="837980"/>
                  <a:pt x="801130" y="549092"/>
                  <a:pt x="813939" y="338156"/>
                </a:cubicBezTo>
                <a:cubicBezTo>
                  <a:pt x="827115" y="121513"/>
                  <a:pt x="809812" y="-6552"/>
                  <a:pt x="747236" y="259"/>
                </a:cubicBezTo>
                <a:cubicBezTo>
                  <a:pt x="497802" y="26634"/>
                  <a:pt x="248579" y="61152"/>
                  <a:pt x="0" y="103332"/>
                </a:cubicBezTo>
                <a:cubicBezTo>
                  <a:pt x="62346" y="92431"/>
                  <a:pt x="92448" y="207430"/>
                  <a:pt x="100132" y="405419"/>
                </a:cubicBezTo>
                <a:cubicBezTo>
                  <a:pt x="107651" y="598151"/>
                  <a:pt x="95132" y="863022"/>
                  <a:pt x="85816" y="1112668"/>
                </a:cubicBezTo>
                <a:cubicBezTo>
                  <a:pt x="76584" y="1354027"/>
                  <a:pt x="70154" y="1581677"/>
                  <a:pt x="80237" y="1738704"/>
                </a:cubicBezTo>
                <a:cubicBezTo>
                  <a:pt x="90118" y="1891890"/>
                  <a:pt x="115004" y="1983120"/>
                  <a:pt x="161003" y="1991277"/>
                </a:cubicBezTo>
                <a:cubicBezTo>
                  <a:pt x="345513" y="2022675"/>
                  <a:pt x="530436" y="2049124"/>
                  <a:pt x="715530" y="2070347"/>
                </a:cubicBezTo>
                <a:close/>
              </a:path>
            </a:pathLst>
          </a:custGeom>
          <a:gradFill>
            <a:gsLst>
              <a:gs pos="0">
                <a:srgbClr val="2C369B"/>
              </a:gs>
              <a:gs pos="50000">
                <a:srgbClr val="315AAB"/>
              </a:gs>
              <a:gs pos="100000">
                <a:srgbClr val="97ABD4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59D09E-5F0F-9EF5-0F7B-5D1A213BF064}"/>
              </a:ext>
            </a:extLst>
          </p:cNvPr>
          <p:cNvSpPr/>
          <p:nvPr/>
        </p:nvSpPr>
        <p:spPr>
          <a:xfrm>
            <a:off x="3936003" y="2498392"/>
            <a:ext cx="804399" cy="1111312"/>
          </a:xfrm>
          <a:custGeom>
            <a:avLst/>
            <a:gdLst>
              <a:gd name="connsiteX0" fmla="*/ 141311 w 804399"/>
              <a:gd name="connsiteY0" fmla="*/ 530682 h 1111312"/>
              <a:gd name="connsiteX1" fmla="*/ 174957 w 804399"/>
              <a:gd name="connsiteY1" fmla="*/ 489330 h 1111312"/>
              <a:gd name="connsiteX2" fmla="*/ 175393 w 804399"/>
              <a:gd name="connsiteY2" fmla="*/ 489339 h 1111312"/>
              <a:gd name="connsiteX3" fmla="*/ 175825 w 804399"/>
              <a:gd name="connsiteY3" fmla="*/ 489348 h 1111312"/>
              <a:gd name="connsiteX4" fmla="*/ 227063 w 804399"/>
              <a:gd name="connsiteY4" fmla="*/ 532221 h 1111312"/>
              <a:gd name="connsiteX5" fmla="*/ 235042 w 804399"/>
              <a:gd name="connsiteY5" fmla="*/ 571883 h 1111312"/>
              <a:gd name="connsiteX6" fmla="*/ 201755 w 804399"/>
              <a:gd name="connsiteY6" fmla="*/ 610193 h 1111312"/>
              <a:gd name="connsiteX7" fmla="*/ 201332 w 804399"/>
              <a:gd name="connsiteY7" fmla="*/ 610165 h 1111312"/>
              <a:gd name="connsiteX8" fmla="*/ 200909 w 804399"/>
              <a:gd name="connsiteY8" fmla="*/ 610138 h 1111312"/>
              <a:gd name="connsiteX9" fmla="*/ 149524 w 804399"/>
              <a:gd name="connsiteY9" fmla="*/ 566671 h 1111312"/>
              <a:gd name="connsiteX10" fmla="*/ 141307 w 804399"/>
              <a:gd name="connsiteY10" fmla="*/ 530682 h 1111312"/>
              <a:gd name="connsiteX11" fmla="*/ 320564 w 804399"/>
              <a:gd name="connsiteY11" fmla="*/ 576322 h 1111312"/>
              <a:gd name="connsiteX12" fmla="*/ 370133 w 804399"/>
              <a:gd name="connsiteY12" fmla="*/ 620322 h 1111312"/>
              <a:gd name="connsiteX13" fmla="*/ 370556 w 804399"/>
              <a:gd name="connsiteY13" fmla="*/ 620345 h 1111312"/>
              <a:gd name="connsiteX14" fmla="*/ 370979 w 804399"/>
              <a:gd name="connsiteY14" fmla="*/ 620368 h 1111312"/>
              <a:gd name="connsiteX15" fmla="*/ 406353 w 804399"/>
              <a:gd name="connsiteY15" fmla="*/ 581428 h 1111312"/>
              <a:gd name="connsiteX16" fmla="*/ 399385 w 804399"/>
              <a:gd name="connsiteY16" fmla="*/ 535673 h 1111312"/>
              <a:gd name="connsiteX17" fmla="*/ 349940 w 804399"/>
              <a:gd name="connsiteY17" fmla="*/ 492271 h 1111312"/>
              <a:gd name="connsiteX18" fmla="*/ 349503 w 804399"/>
              <a:gd name="connsiteY18" fmla="*/ 492262 h 1111312"/>
              <a:gd name="connsiteX19" fmla="*/ 349067 w 804399"/>
              <a:gd name="connsiteY19" fmla="*/ 492252 h 1111312"/>
              <a:gd name="connsiteX20" fmla="*/ 313155 w 804399"/>
              <a:gd name="connsiteY20" fmla="*/ 534189 h 1111312"/>
              <a:gd name="connsiteX21" fmla="*/ 320559 w 804399"/>
              <a:gd name="connsiteY21" fmla="*/ 576313 h 1111312"/>
              <a:gd name="connsiteX22" fmla="*/ 395157 w 804399"/>
              <a:gd name="connsiteY22" fmla="*/ 444916 h 1111312"/>
              <a:gd name="connsiteX23" fmla="*/ 434575 w 804399"/>
              <a:gd name="connsiteY23" fmla="*/ 479743 h 1111312"/>
              <a:gd name="connsiteX24" fmla="*/ 434924 w 804399"/>
              <a:gd name="connsiteY24" fmla="*/ 479747 h 1111312"/>
              <a:gd name="connsiteX25" fmla="*/ 435274 w 804399"/>
              <a:gd name="connsiteY25" fmla="*/ 479752 h 1111312"/>
              <a:gd name="connsiteX26" fmla="*/ 465739 w 804399"/>
              <a:gd name="connsiteY26" fmla="*/ 446070 h 1111312"/>
              <a:gd name="connsiteX27" fmla="*/ 460693 w 804399"/>
              <a:gd name="connsiteY27" fmla="*/ 402750 h 1111312"/>
              <a:gd name="connsiteX28" fmla="*/ 421068 w 804399"/>
              <a:gd name="connsiteY28" fmla="*/ 368135 h 1111312"/>
              <a:gd name="connsiteX29" fmla="*/ 420710 w 804399"/>
              <a:gd name="connsiteY29" fmla="*/ 368144 h 1111312"/>
              <a:gd name="connsiteX30" fmla="*/ 420351 w 804399"/>
              <a:gd name="connsiteY30" fmla="*/ 368154 h 1111312"/>
              <a:gd name="connsiteX31" fmla="*/ 389546 w 804399"/>
              <a:gd name="connsiteY31" fmla="*/ 404322 h 1111312"/>
              <a:gd name="connsiteX32" fmla="*/ 395157 w 804399"/>
              <a:gd name="connsiteY32" fmla="*/ 444912 h 1111312"/>
              <a:gd name="connsiteX33" fmla="*/ 218731 w 804399"/>
              <a:gd name="connsiteY33" fmla="*/ 443041 h 1111312"/>
              <a:gd name="connsiteX34" fmla="*/ 259661 w 804399"/>
              <a:gd name="connsiteY34" fmla="*/ 477555 h 1111312"/>
              <a:gd name="connsiteX35" fmla="*/ 260010 w 804399"/>
              <a:gd name="connsiteY35" fmla="*/ 477560 h 1111312"/>
              <a:gd name="connsiteX36" fmla="*/ 260360 w 804399"/>
              <a:gd name="connsiteY36" fmla="*/ 477564 h 1111312"/>
              <a:gd name="connsiteX37" fmla="*/ 289225 w 804399"/>
              <a:gd name="connsiteY37" fmla="*/ 444213 h 1111312"/>
              <a:gd name="connsiteX38" fmla="*/ 283021 w 804399"/>
              <a:gd name="connsiteY38" fmla="*/ 405889 h 1111312"/>
              <a:gd name="connsiteX39" fmla="*/ 241917 w 804399"/>
              <a:gd name="connsiteY39" fmla="*/ 371646 h 1111312"/>
              <a:gd name="connsiteX40" fmla="*/ 241558 w 804399"/>
              <a:gd name="connsiteY40" fmla="*/ 371655 h 1111312"/>
              <a:gd name="connsiteX41" fmla="*/ 241200 w 804399"/>
              <a:gd name="connsiteY41" fmla="*/ 371665 h 1111312"/>
              <a:gd name="connsiteX42" fmla="*/ 212123 w 804399"/>
              <a:gd name="connsiteY42" fmla="*/ 407562 h 1111312"/>
              <a:gd name="connsiteX43" fmla="*/ 218736 w 804399"/>
              <a:gd name="connsiteY43" fmla="*/ 443032 h 1111312"/>
              <a:gd name="connsiteX44" fmla="*/ 42802 w 804399"/>
              <a:gd name="connsiteY44" fmla="*/ 441309 h 1111312"/>
              <a:gd name="connsiteX45" fmla="*/ 85349 w 804399"/>
              <a:gd name="connsiteY45" fmla="*/ 475368 h 1111312"/>
              <a:gd name="connsiteX46" fmla="*/ 85698 w 804399"/>
              <a:gd name="connsiteY46" fmla="*/ 475372 h 1111312"/>
              <a:gd name="connsiteX47" fmla="*/ 86043 w 804399"/>
              <a:gd name="connsiteY47" fmla="*/ 475377 h 1111312"/>
              <a:gd name="connsiteX48" fmla="*/ 113153 w 804399"/>
              <a:gd name="connsiteY48" fmla="*/ 442458 h 1111312"/>
              <a:gd name="connsiteX49" fmla="*/ 106076 w 804399"/>
              <a:gd name="connsiteY49" fmla="*/ 409221 h 1111312"/>
              <a:gd name="connsiteX50" fmla="*/ 63381 w 804399"/>
              <a:gd name="connsiteY50" fmla="*/ 375497 h 1111312"/>
              <a:gd name="connsiteX51" fmla="*/ 63023 w 804399"/>
              <a:gd name="connsiteY51" fmla="*/ 375507 h 1111312"/>
              <a:gd name="connsiteX52" fmla="*/ 62664 w 804399"/>
              <a:gd name="connsiteY52" fmla="*/ 375516 h 1111312"/>
              <a:gd name="connsiteX53" fmla="*/ 35490 w 804399"/>
              <a:gd name="connsiteY53" fmla="*/ 411009 h 1111312"/>
              <a:gd name="connsiteX54" fmla="*/ 42806 w 804399"/>
              <a:gd name="connsiteY54" fmla="*/ 441309 h 1111312"/>
              <a:gd name="connsiteX55" fmla="*/ 112551 w 804399"/>
              <a:gd name="connsiteY55" fmla="*/ 310675 h 1111312"/>
              <a:gd name="connsiteX56" fmla="*/ 144584 w 804399"/>
              <a:gd name="connsiteY56" fmla="*/ 336020 h 1111312"/>
              <a:gd name="connsiteX57" fmla="*/ 144850 w 804399"/>
              <a:gd name="connsiteY57" fmla="*/ 336011 h 1111312"/>
              <a:gd name="connsiteX58" fmla="*/ 145117 w 804399"/>
              <a:gd name="connsiteY58" fmla="*/ 336002 h 1111312"/>
              <a:gd name="connsiteX59" fmla="*/ 166933 w 804399"/>
              <a:gd name="connsiteY59" fmla="*/ 309186 h 1111312"/>
              <a:gd name="connsiteX60" fmla="*/ 162934 w 804399"/>
              <a:gd name="connsiteY60" fmla="*/ 287287 h 1111312"/>
              <a:gd name="connsiteX61" fmla="*/ 130649 w 804399"/>
              <a:gd name="connsiteY61" fmla="*/ 262111 h 1111312"/>
              <a:gd name="connsiteX62" fmla="*/ 130373 w 804399"/>
              <a:gd name="connsiteY62" fmla="*/ 262130 h 1111312"/>
              <a:gd name="connsiteX63" fmla="*/ 130098 w 804399"/>
              <a:gd name="connsiteY63" fmla="*/ 262148 h 1111312"/>
              <a:gd name="connsiteX64" fmla="*/ 108383 w 804399"/>
              <a:gd name="connsiteY64" fmla="*/ 290784 h 1111312"/>
              <a:gd name="connsiteX65" fmla="*/ 112547 w 804399"/>
              <a:gd name="connsiteY65" fmla="*/ 310665 h 1111312"/>
              <a:gd name="connsiteX66" fmla="*/ 294083 w 804399"/>
              <a:gd name="connsiteY66" fmla="*/ 304424 h 1111312"/>
              <a:gd name="connsiteX67" fmla="*/ 324948 w 804399"/>
              <a:gd name="connsiteY67" fmla="*/ 330151 h 1111312"/>
              <a:gd name="connsiteX68" fmla="*/ 325219 w 804399"/>
              <a:gd name="connsiteY68" fmla="*/ 330147 h 1111312"/>
              <a:gd name="connsiteX69" fmla="*/ 325490 w 804399"/>
              <a:gd name="connsiteY69" fmla="*/ 330142 h 1111312"/>
              <a:gd name="connsiteX70" fmla="*/ 348607 w 804399"/>
              <a:gd name="connsiteY70" fmla="*/ 303059 h 1111312"/>
              <a:gd name="connsiteX71" fmla="*/ 345133 w 804399"/>
              <a:gd name="connsiteY71" fmla="*/ 277332 h 1111312"/>
              <a:gd name="connsiteX72" fmla="*/ 314019 w 804399"/>
              <a:gd name="connsiteY72" fmla="*/ 251771 h 1111312"/>
              <a:gd name="connsiteX73" fmla="*/ 313744 w 804399"/>
              <a:gd name="connsiteY73" fmla="*/ 251789 h 1111312"/>
              <a:gd name="connsiteX74" fmla="*/ 313468 w 804399"/>
              <a:gd name="connsiteY74" fmla="*/ 251808 h 1111312"/>
              <a:gd name="connsiteX75" fmla="*/ 290347 w 804399"/>
              <a:gd name="connsiteY75" fmla="*/ 280678 h 1111312"/>
              <a:gd name="connsiteX76" fmla="*/ 294088 w 804399"/>
              <a:gd name="connsiteY76" fmla="*/ 304429 h 1111312"/>
              <a:gd name="connsiteX77" fmla="*/ 376273 w 804399"/>
              <a:gd name="connsiteY77" fmla="*/ 163234 h 1111312"/>
              <a:gd name="connsiteX78" fmla="*/ 397051 w 804399"/>
              <a:gd name="connsiteY78" fmla="*/ 180280 h 1111312"/>
              <a:gd name="connsiteX79" fmla="*/ 397235 w 804399"/>
              <a:gd name="connsiteY79" fmla="*/ 180270 h 1111312"/>
              <a:gd name="connsiteX80" fmla="*/ 397418 w 804399"/>
              <a:gd name="connsiteY80" fmla="*/ 180261 h 1111312"/>
              <a:gd name="connsiteX81" fmla="*/ 413623 w 804399"/>
              <a:gd name="connsiteY81" fmla="*/ 160959 h 1111312"/>
              <a:gd name="connsiteX82" fmla="*/ 411656 w 804399"/>
              <a:gd name="connsiteY82" fmla="*/ 144244 h 1111312"/>
              <a:gd name="connsiteX83" fmla="*/ 390608 w 804399"/>
              <a:gd name="connsiteY83" fmla="*/ 127254 h 1111312"/>
              <a:gd name="connsiteX84" fmla="*/ 390419 w 804399"/>
              <a:gd name="connsiteY84" fmla="*/ 127272 h 1111312"/>
              <a:gd name="connsiteX85" fmla="*/ 390231 w 804399"/>
              <a:gd name="connsiteY85" fmla="*/ 127291 h 1111312"/>
              <a:gd name="connsiteX86" fmla="*/ 374113 w 804399"/>
              <a:gd name="connsiteY86" fmla="*/ 147723 h 1111312"/>
              <a:gd name="connsiteX87" fmla="*/ 376273 w 804399"/>
              <a:gd name="connsiteY87" fmla="*/ 163234 h 1111312"/>
              <a:gd name="connsiteX88" fmla="*/ 189415 w 804399"/>
              <a:gd name="connsiteY88" fmla="*/ 177127 h 1111312"/>
              <a:gd name="connsiteX89" fmla="*/ 210983 w 804399"/>
              <a:gd name="connsiteY89" fmla="*/ 193901 h 1111312"/>
              <a:gd name="connsiteX90" fmla="*/ 211167 w 804399"/>
              <a:gd name="connsiteY90" fmla="*/ 193888 h 1111312"/>
              <a:gd name="connsiteX91" fmla="*/ 211350 w 804399"/>
              <a:gd name="connsiteY91" fmla="*/ 193874 h 1111312"/>
              <a:gd name="connsiteX92" fmla="*/ 226719 w 804399"/>
              <a:gd name="connsiteY92" fmla="*/ 174645 h 1111312"/>
              <a:gd name="connsiteX93" fmla="*/ 224421 w 804399"/>
              <a:gd name="connsiteY93" fmla="*/ 160490 h 1111312"/>
              <a:gd name="connsiteX94" fmla="*/ 202573 w 804399"/>
              <a:gd name="connsiteY94" fmla="*/ 143775 h 1111312"/>
              <a:gd name="connsiteX95" fmla="*/ 202384 w 804399"/>
              <a:gd name="connsiteY95" fmla="*/ 143794 h 1111312"/>
              <a:gd name="connsiteX96" fmla="*/ 202196 w 804399"/>
              <a:gd name="connsiteY96" fmla="*/ 143812 h 1111312"/>
              <a:gd name="connsiteX97" fmla="*/ 186988 w 804399"/>
              <a:gd name="connsiteY97" fmla="*/ 164217 h 1111312"/>
              <a:gd name="connsiteX98" fmla="*/ 189410 w 804399"/>
              <a:gd name="connsiteY98" fmla="*/ 177127 h 1111312"/>
              <a:gd name="connsiteX99" fmla="*/ 2975 w 804399"/>
              <a:gd name="connsiteY99" fmla="*/ 192008 h 1111312"/>
              <a:gd name="connsiteX100" fmla="*/ 25411 w 804399"/>
              <a:gd name="connsiteY100" fmla="*/ 208438 h 1111312"/>
              <a:gd name="connsiteX101" fmla="*/ 25595 w 804399"/>
              <a:gd name="connsiteY101" fmla="*/ 208424 h 1111312"/>
              <a:gd name="connsiteX102" fmla="*/ 25779 w 804399"/>
              <a:gd name="connsiteY102" fmla="*/ 208410 h 1111312"/>
              <a:gd name="connsiteX103" fmla="*/ 40200 w 804399"/>
              <a:gd name="connsiteY103" fmla="*/ 189260 h 1111312"/>
              <a:gd name="connsiteX104" fmla="*/ 37746 w 804399"/>
              <a:gd name="connsiteY104" fmla="*/ 177816 h 1111312"/>
              <a:gd name="connsiteX105" fmla="*/ 15048 w 804399"/>
              <a:gd name="connsiteY105" fmla="*/ 161409 h 1111312"/>
              <a:gd name="connsiteX106" fmla="*/ 14859 w 804399"/>
              <a:gd name="connsiteY106" fmla="*/ 161428 h 1111312"/>
              <a:gd name="connsiteX107" fmla="*/ 14671 w 804399"/>
              <a:gd name="connsiteY107" fmla="*/ 161446 h 1111312"/>
              <a:gd name="connsiteX108" fmla="*/ 470 w 804399"/>
              <a:gd name="connsiteY108" fmla="*/ 181649 h 1111312"/>
              <a:gd name="connsiteX109" fmla="*/ 2975 w 804399"/>
              <a:gd name="connsiteY109" fmla="*/ 192003 h 1111312"/>
              <a:gd name="connsiteX110" fmla="*/ 86305 w 804399"/>
              <a:gd name="connsiteY110" fmla="*/ 46226 h 1111312"/>
              <a:gd name="connsiteX111" fmla="*/ 86208 w 804399"/>
              <a:gd name="connsiteY111" fmla="*/ 46240 h 1111312"/>
              <a:gd name="connsiteX112" fmla="*/ 86112 w 804399"/>
              <a:gd name="connsiteY112" fmla="*/ 46254 h 1111312"/>
              <a:gd name="connsiteX113" fmla="*/ 78759 w 804399"/>
              <a:gd name="connsiteY113" fmla="*/ 56985 h 1111312"/>
              <a:gd name="connsiteX114" fmla="*/ 79765 w 804399"/>
              <a:gd name="connsiteY114" fmla="*/ 61346 h 1111312"/>
              <a:gd name="connsiteX115" fmla="*/ 91176 w 804399"/>
              <a:gd name="connsiteY115" fmla="*/ 69504 h 1111312"/>
              <a:gd name="connsiteX116" fmla="*/ 91273 w 804399"/>
              <a:gd name="connsiteY116" fmla="*/ 69495 h 1111312"/>
              <a:gd name="connsiteX117" fmla="*/ 91369 w 804399"/>
              <a:gd name="connsiteY117" fmla="*/ 69485 h 1111312"/>
              <a:gd name="connsiteX118" fmla="*/ 98902 w 804399"/>
              <a:gd name="connsiteY118" fmla="*/ 59264 h 1111312"/>
              <a:gd name="connsiteX119" fmla="*/ 97914 w 804399"/>
              <a:gd name="connsiteY119" fmla="*/ 54407 h 1111312"/>
              <a:gd name="connsiteX120" fmla="*/ 86305 w 804399"/>
              <a:gd name="connsiteY120" fmla="*/ 46226 h 1111312"/>
              <a:gd name="connsiteX121" fmla="*/ 278421 w 804399"/>
              <a:gd name="connsiteY121" fmla="*/ 22379 h 1111312"/>
              <a:gd name="connsiteX122" fmla="*/ 278324 w 804399"/>
              <a:gd name="connsiteY122" fmla="*/ 22393 h 1111312"/>
              <a:gd name="connsiteX123" fmla="*/ 278228 w 804399"/>
              <a:gd name="connsiteY123" fmla="*/ 22407 h 1111312"/>
              <a:gd name="connsiteX124" fmla="*/ 270378 w 804399"/>
              <a:gd name="connsiteY124" fmla="*/ 33202 h 1111312"/>
              <a:gd name="connsiteX125" fmla="*/ 271376 w 804399"/>
              <a:gd name="connsiteY125" fmla="*/ 38818 h 1111312"/>
              <a:gd name="connsiteX126" fmla="*/ 282350 w 804399"/>
              <a:gd name="connsiteY126" fmla="*/ 47159 h 1111312"/>
              <a:gd name="connsiteX127" fmla="*/ 282447 w 804399"/>
              <a:gd name="connsiteY127" fmla="*/ 47150 h 1111312"/>
              <a:gd name="connsiteX128" fmla="*/ 282543 w 804399"/>
              <a:gd name="connsiteY128" fmla="*/ 47141 h 1111312"/>
              <a:gd name="connsiteX129" fmla="*/ 290549 w 804399"/>
              <a:gd name="connsiteY129" fmla="*/ 36874 h 1111312"/>
              <a:gd name="connsiteX130" fmla="*/ 289593 w 804399"/>
              <a:gd name="connsiteY130" fmla="*/ 30693 h 1111312"/>
              <a:gd name="connsiteX131" fmla="*/ 278421 w 804399"/>
              <a:gd name="connsiteY131" fmla="*/ 22384 h 1111312"/>
              <a:gd name="connsiteX132" fmla="*/ 481718 w 804399"/>
              <a:gd name="connsiteY132" fmla="*/ 8537 h 1111312"/>
              <a:gd name="connsiteX133" fmla="*/ 470946 w 804399"/>
              <a:gd name="connsiteY133" fmla="*/ 76 h 1111312"/>
              <a:gd name="connsiteX134" fmla="*/ 470849 w 804399"/>
              <a:gd name="connsiteY134" fmla="*/ 90 h 1111312"/>
              <a:gd name="connsiteX135" fmla="*/ 470753 w 804399"/>
              <a:gd name="connsiteY135" fmla="*/ 103 h 1111312"/>
              <a:gd name="connsiteX136" fmla="*/ 462453 w 804399"/>
              <a:gd name="connsiteY136" fmla="*/ 10899 h 1111312"/>
              <a:gd name="connsiteX137" fmla="*/ 463358 w 804399"/>
              <a:gd name="connsiteY137" fmla="*/ 17797 h 1111312"/>
              <a:gd name="connsiteX138" fmla="*/ 473928 w 804399"/>
              <a:gd name="connsiteY138" fmla="*/ 26272 h 1111312"/>
              <a:gd name="connsiteX139" fmla="*/ 474025 w 804399"/>
              <a:gd name="connsiteY139" fmla="*/ 26262 h 1111312"/>
              <a:gd name="connsiteX140" fmla="*/ 474121 w 804399"/>
              <a:gd name="connsiteY140" fmla="*/ 26253 h 1111312"/>
              <a:gd name="connsiteX141" fmla="*/ 482545 w 804399"/>
              <a:gd name="connsiteY141" fmla="*/ 15995 h 1111312"/>
              <a:gd name="connsiteX142" fmla="*/ 481727 w 804399"/>
              <a:gd name="connsiteY142" fmla="*/ 8541 h 1111312"/>
              <a:gd name="connsiteX143" fmla="*/ 599337 w 804399"/>
              <a:gd name="connsiteY143" fmla="*/ 129028 h 1111312"/>
              <a:gd name="connsiteX144" fmla="*/ 579001 w 804399"/>
              <a:gd name="connsiteY144" fmla="*/ 111830 h 1111312"/>
              <a:gd name="connsiteX145" fmla="*/ 578812 w 804399"/>
              <a:gd name="connsiteY145" fmla="*/ 111849 h 1111312"/>
              <a:gd name="connsiteX146" fmla="*/ 578624 w 804399"/>
              <a:gd name="connsiteY146" fmla="*/ 111867 h 1111312"/>
              <a:gd name="connsiteX147" fmla="*/ 561680 w 804399"/>
              <a:gd name="connsiteY147" fmla="*/ 132328 h 1111312"/>
              <a:gd name="connsiteX148" fmla="*/ 563421 w 804399"/>
              <a:gd name="connsiteY148" fmla="*/ 150361 h 1111312"/>
              <a:gd name="connsiteX149" fmla="*/ 583477 w 804399"/>
              <a:gd name="connsiteY149" fmla="*/ 167609 h 1111312"/>
              <a:gd name="connsiteX150" fmla="*/ 583661 w 804399"/>
              <a:gd name="connsiteY150" fmla="*/ 167600 h 1111312"/>
              <a:gd name="connsiteX151" fmla="*/ 583845 w 804399"/>
              <a:gd name="connsiteY151" fmla="*/ 167591 h 1111312"/>
              <a:gd name="connsiteX152" fmla="*/ 600812 w 804399"/>
              <a:gd name="connsiteY152" fmla="*/ 148256 h 1111312"/>
              <a:gd name="connsiteX153" fmla="*/ 599337 w 804399"/>
              <a:gd name="connsiteY153" fmla="*/ 129037 h 1111312"/>
              <a:gd name="connsiteX154" fmla="*/ 527859 w 804399"/>
              <a:gd name="connsiteY154" fmla="*/ 267975 h 1111312"/>
              <a:gd name="connsiteX155" fmla="*/ 497840 w 804399"/>
              <a:gd name="connsiteY155" fmla="*/ 242138 h 1111312"/>
              <a:gd name="connsiteX156" fmla="*/ 497564 w 804399"/>
              <a:gd name="connsiteY156" fmla="*/ 242152 h 1111312"/>
              <a:gd name="connsiteX157" fmla="*/ 497289 w 804399"/>
              <a:gd name="connsiteY157" fmla="*/ 242166 h 1111312"/>
              <a:gd name="connsiteX158" fmla="*/ 472908 w 804399"/>
              <a:gd name="connsiteY158" fmla="*/ 271091 h 1111312"/>
              <a:gd name="connsiteX159" fmla="*/ 476029 w 804399"/>
              <a:gd name="connsiteY159" fmla="*/ 298735 h 1111312"/>
              <a:gd name="connsiteX160" fmla="*/ 505800 w 804399"/>
              <a:gd name="connsiteY160" fmla="*/ 324715 h 1111312"/>
              <a:gd name="connsiteX161" fmla="*/ 506071 w 804399"/>
              <a:gd name="connsiteY161" fmla="*/ 324710 h 1111312"/>
              <a:gd name="connsiteX162" fmla="*/ 506342 w 804399"/>
              <a:gd name="connsiteY162" fmla="*/ 324705 h 1111312"/>
              <a:gd name="connsiteX163" fmla="*/ 530608 w 804399"/>
              <a:gd name="connsiteY163" fmla="*/ 297531 h 1111312"/>
              <a:gd name="connsiteX164" fmla="*/ 527859 w 804399"/>
              <a:gd name="connsiteY164" fmla="*/ 267975 h 1111312"/>
              <a:gd name="connsiteX165" fmla="*/ 638911 w 804399"/>
              <a:gd name="connsiteY165" fmla="*/ 399795 h 1111312"/>
              <a:gd name="connsiteX166" fmla="*/ 600596 w 804399"/>
              <a:gd name="connsiteY166" fmla="*/ 364936 h 1111312"/>
              <a:gd name="connsiteX167" fmla="*/ 600238 w 804399"/>
              <a:gd name="connsiteY167" fmla="*/ 364946 h 1111312"/>
              <a:gd name="connsiteX168" fmla="*/ 599879 w 804399"/>
              <a:gd name="connsiteY168" fmla="*/ 364955 h 1111312"/>
              <a:gd name="connsiteX169" fmla="*/ 567535 w 804399"/>
              <a:gd name="connsiteY169" fmla="*/ 401339 h 1111312"/>
              <a:gd name="connsiteX170" fmla="*/ 571900 w 804399"/>
              <a:gd name="connsiteY170" fmla="*/ 446819 h 1111312"/>
              <a:gd name="connsiteX171" fmla="*/ 610004 w 804399"/>
              <a:gd name="connsiteY171" fmla="*/ 481907 h 1111312"/>
              <a:gd name="connsiteX172" fmla="*/ 610353 w 804399"/>
              <a:gd name="connsiteY172" fmla="*/ 481912 h 1111312"/>
              <a:gd name="connsiteX173" fmla="*/ 610702 w 804399"/>
              <a:gd name="connsiteY173" fmla="*/ 481917 h 1111312"/>
              <a:gd name="connsiteX174" fmla="*/ 642606 w 804399"/>
              <a:gd name="connsiteY174" fmla="*/ 448028 h 1111312"/>
              <a:gd name="connsiteX175" fmla="*/ 638916 w 804399"/>
              <a:gd name="connsiteY175" fmla="*/ 399795 h 1111312"/>
              <a:gd name="connsiteX176" fmla="*/ 524583 w 804399"/>
              <a:gd name="connsiteY176" fmla="*/ 495138 h 1111312"/>
              <a:gd name="connsiteX177" fmla="*/ 524146 w 804399"/>
              <a:gd name="connsiteY177" fmla="*/ 495129 h 1111312"/>
              <a:gd name="connsiteX178" fmla="*/ 523709 w 804399"/>
              <a:gd name="connsiteY178" fmla="*/ 495120 h 1111312"/>
              <a:gd name="connsiteX179" fmla="*/ 485795 w 804399"/>
              <a:gd name="connsiteY179" fmla="*/ 537479 h 1111312"/>
              <a:gd name="connsiteX180" fmla="*/ 492100 w 804399"/>
              <a:gd name="connsiteY180" fmla="*/ 585891 h 1111312"/>
              <a:gd name="connsiteX181" fmla="*/ 539854 w 804399"/>
              <a:gd name="connsiteY181" fmla="*/ 630060 h 1111312"/>
              <a:gd name="connsiteX182" fmla="*/ 540282 w 804399"/>
              <a:gd name="connsiteY182" fmla="*/ 630083 h 1111312"/>
              <a:gd name="connsiteX183" fmla="*/ 540705 w 804399"/>
              <a:gd name="connsiteY183" fmla="*/ 630106 h 1111312"/>
              <a:gd name="connsiteX184" fmla="*/ 577939 w 804399"/>
              <a:gd name="connsiteY184" fmla="*/ 590675 h 1111312"/>
              <a:gd name="connsiteX185" fmla="*/ 572323 w 804399"/>
              <a:gd name="connsiteY185" fmla="*/ 538904 h 1111312"/>
              <a:gd name="connsiteX186" fmla="*/ 524583 w 804399"/>
              <a:gd name="connsiteY186" fmla="*/ 495129 h 1111312"/>
              <a:gd name="connsiteX187" fmla="*/ 740440 w 804399"/>
              <a:gd name="connsiteY187" fmla="*/ 1034578 h 1111312"/>
              <a:gd name="connsiteX188" fmla="*/ 700710 w 804399"/>
              <a:gd name="connsiteY188" fmla="*/ 885634 h 1111312"/>
              <a:gd name="connsiteX189" fmla="*/ 699593 w 804399"/>
              <a:gd name="connsiteY189" fmla="*/ 879352 h 1111312"/>
              <a:gd name="connsiteX190" fmla="*/ 682276 w 804399"/>
              <a:gd name="connsiteY190" fmla="*/ 765253 h 1111312"/>
              <a:gd name="connsiteX191" fmla="*/ 672226 w 804399"/>
              <a:gd name="connsiteY191" fmla="*/ 679046 h 1111312"/>
              <a:gd name="connsiteX192" fmla="*/ 625786 w 804399"/>
              <a:gd name="connsiteY192" fmla="*/ 634826 h 1111312"/>
              <a:gd name="connsiteX193" fmla="*/ 625358 w 804399"/>
              <a:gd name="connsiteY193" fmla="*/ 634803 h 1111312"/>
              <a:gd name="connsiteX194" fmla="*/ 624931 w 804399"/>
              <a:gd name="connsiteY194" fmla="*/ 634780 h 1111312"/>
              <a:gd name="connsiteX195" fmla="*/ 587935 w 804399"/>
              <a:gd name="connsiteY195" fmla="*/ 674377 h 1111312"/>
              <a:gd name="connsiteX196" fmla="*/ 593556 w 804399"/>
              <a:gd name="connsiteY196" fmla="*/ 716966 h 1111312"/>
              <a:gd name="connsiteX197" fmla="*/ 558384 w 804399"/>
              <a:gd name="connsiteY197" fmla="*/ 753451 h 1111312"/>
              <a:gd name="connsiteX198" fmla="*/ 557971 w 804399"/>
              <a:gd name="connsiteY198" fmla="*/ 753410 h 1111312"/>
              <a:gd name="connsiteX199" fmla="*/ 557557 w 804399"/>
              <a:gd name="connsiteY199" fmla="*/ 753369 h 1111312"/>
              <a:gd name="connsiteX200" fmla="*/ 509844 w 804399"/>
              <a:gd name="connsiteY200" fmla="*/ 708358 h 1111312"/>
              <a:gd name="connsiteX201" fmla="*/ 503796 w 804399"/>
              <a:gd name="connsiteY201" fmla="*/ 669207 h 1111312"/>
              <a:gd name="connsiteX202" fmla="*/ 455789 w 804399"/>
              <a:gd name="connsiteY202" fmla="*/ 625299 h 1111312"/>
              <a:gd name="connsiteX203" fmla="*/ 455366 w 804399"/>
              <a:gd name="connsiteY203" fmla="*/ 625276 h 1111312"/>
              <a:gd name="connsiteX204" fmla="*/ 454943 w 804399"/>
              <a:gd name="connsiteY204" fmla="*/ 625253 h 1111312"/>
              <a:gd name="connsiteX205" fmla="*/ 419901 w 804399"/>
              <a:gd name="connsiteY205" fmla="*/ 664533 h 1111312"/>
              <a:gd name="connsiteX206" fmla="*/ 426339 w 804399"/>
              <a:gd name="connsiteY206" fmla="*/ 701060 h 1111312"/>
              <a:gd name="connsiteX207" fmla="*/ 393075 w 804399"/>
              <a:gd name="connsiteY207" fmla="*/ 736902 h 1111312"/>
              <a:gd name="connsiteX208" fmla="*/ 392662 w 804399"/>
              <a:gd name="connsiteY208" fmla="*/ 736861 h 1111312"/>
              <a:gd name="connsiteX209" fmla="*/ 392248 w 804399"/>
              <a:gd name="connsiteY209" fmla="*/ 736819 h 1111312"/>
              <a:gd name="connsiteX210" fmla="*/ 342743 w 804399"/>
              <a:gd name="connsiteY210" fmla="*/ 692016 h 1111312"/>
              <a:gd name="connsiteX211" fmla="*/ 336010 w 804399"/>
              <a:gd name="connsiteY211" fmla="*/ 658673 h 1111312"/>
              <a:gd name="connsiteX212" fmla="*/ 286284 w 804399"/>
              <a:gd name="connsiteY212" fmla="*/ 615345 h 1111312"/>
              <a:gd name="connsiteX213" fmla="*/ 285861 w 804399"/>
              <a:gd name="connsiteY213" fmla="*/ 615322 h 1111312"/>
              <a:gd name="connsiteX214" fmla="*/ 285439 w 804399"/>
              <a:gd name="connsiteY214" fmla="*/ 615299 h 1111312"/>
              <a:gd name="connsiteX215" fmla="*/ 252561 w 804399"/>
              <a:gd name="connsiteY215" fmla="*/ 654013 h 1111312"/>
              <a:gd name="connsiteX216" fmla="*/ 259450 w 804399"/>
              <a:gd name="connsiteY216" fmla="*/ 684244 h 1111312"/>
              <a:gd name="connsiteX217" fmla="*/ 228240 w 804399"/>
              <a:gd name="connsiteY217" fmla="*/ 719448 h 1111312"/>
              <a:gd name="connsiteX218" fmla="*/ 227831 w 804399"/>
              <a:gd name="connsiteY218" fmla="*/ 719402 h 1111312"/>
              <a:gd name="connsiteX219" fmla="*/ 227417 w 804399"/>
              <a:gd name="connsiteY219" fmla="*/ 719356 h 1111312"/>
              <a:gd name="connsiteX220" fmla="*/ 175959 w 804399"/>
              <a:gd name="connsiteY220" fmla="*/ 674901 h 1111312"/>
              <a:gd name="connsiteX221" fmla="*/ 172452 w 804399"/>
              <a:gd name="connsiteY221" fmla="*/ 661339 h 1111312"/>
              <a:gd name="connsiteX222" fmla="*/ 169015 w 804399"/>
              <a:gd name="connsiteY222" fmla="*/ 647786 h 1111312"/>
              <a:gd name="connsiteX223" fmla="*/ 117400 w 804399"/>
              <a:gd name="connsiteY223" fmla="*/ 604917 h 1111312"/>
              <a:gd name="connsiteX224" fmla="*/ 116977 w 804399"/>
              <a:gd name="connsiteY224" fmla="*/ 604889 h 1111312"/>
              <a:gd name="connsiteX225" fmla="*/ 116554 w 804399"/>
              <a:gd name="connsiteY225" fmla="*/ 604862 h 1111312"/>
              <a:gd name="connsiteX226" fmla="*/ 85992 w 804399"/>
              <a:gd name="connsiteY226" fmla="*/ 642745 h 1111312"/>
              <a:gd name="connsiteX227" fmla="*/ 89209 w 804399"/>
              <a:gd name="connsiteY227" fmla="*/ 654110 h 1111312"/>
              <a:gd name="connsiteX228" fmla="*/ 104449 w 804399"/>
              <a:gd name="connsiteY228" fmla="*/ 705761 h 1111312"/>
              <a:gd name="connsiteX229" fmla="*/ 130075 w 804399"/>
              <a:gd name="connsiteY229" fmla="*/ 782919 h 1111312"/>
              <a:gd name="connsiteX230" fmla="*/ 134473 w 804399"/>
              <a:gd name="connsiteY230" fmla="*/ 794928 h 1111312"/>
              <a:gd name="connsiteX231" fmla="*/ 199622 w 804399"/>
              <a:gd name="connsiteY231" fmla="*/ 927460 h 1111312"/>
              <a:gd name="connsiteX232" fmla="*/ 256251 w 804399"/>
              <a:gd name="connsiteY232" fmla="*/ 974452 h 1111312"/>
              <a:gd name="connsiteX233" fmla="*/ 334107 w 804399"/>
              <a:gd name="connsiteY233" fmla="*/ 995610 h 1111312"/>
              <a:gd name="connsiteX234" fmla="*/ 412175 w 804399"/>
              <a:gd name="connsiteY234" fmla="*/ 1016277 h 1111312"/>
              <a:gd name="connsiteX235" fmla="*/ 490312 w 804399"/>
              <a:gd name="connsiteY235" fmla="*/ 1036319 h 1111312"/>
              <a:gd name="connsiteX236" fmla="*/ 568729 w 804399"/>
              <a:gd name="connsiteY236" fmla="*/ 1055870 h 1111312"/>
              <a:gd name="connsiteX237" fmla="*/ 647147 w 804399"/>
              <a:gd name="connsiteY237" fmla="*/ 1074933 h 1111312"/>
              <a:gd name="connsiteX238" fmla="*/ 725633 w 804399"/>
              <a:gd name="connsiteY238" fmla="*/ 1093435 h 1111312"/>
              <a:gd name="connsiteX239" fmla="*/ 804399 w 804399"/>
              <a:gd name="connsiteY239" fmla="*/ 1111313 h 1111312"/>
              <a:gd name="connsiteX240" fmla="*/ 740436 w 804399"/>
              <a:gd name="connsiteY240" fmla="*/ 1034573 h 111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804399" h="1111312">
                <a:moveTo>
                  <a:pt x="141311" y="530682"/>
                </a:moveTo>
                <a:cubicBezTo>
                  <a:pt x="136486" y="509270"/>
                  <a:pt x="153012" y="488962"/>
                  <a:pt x="174957" y="489330"/>
                </a:cubicBezTo>
                <a:cubicBezTo>
                  <a:pt x="175104" y="489330"/>
                  <a:pt x="175246" y="489334"/>
                  <a:pt x="175393" y="489339"/>
                </a:cubicBezTo>
                <a:cubicBezTo>
                  <a:pt x="175540" y="489343"/>
                  <a:pt x="175683" y="489343"/>
                  <a:pt x="175825" y="489348"/>
                </a:cubicBezTo>
                <a:cubicBezTo>
                  <a:pt x="200863" y="489771"/>
                  <a:pt x="222196" y="507657"/>
                  <a:pt x="227063" y="532221"/>
                </a:cubicBezTo>
                <a:cubicBezTo>
                  <a:pt x="229715" y="545604"/>
                  <a:pt x="232376" y="558831"/>
                  <a:pt x="235042" y="571883"/>
                </a:cubicBezTo>
                <a:cubicBezTo>
                  <a:pt x="239256" y="592513"/>
                  <a:pt x="222771" y="611484"/>
                  <a:pt x="201755" y="610193"/>
                </a:cubicBezTo>
                <a:cubicBezTo>
                  <a:pt x="201612" y="610184"/>
                  <a:pt x="201474" y="610175"/>
                  <a:pt x="201332" y="610165"/>
                </a:cubicBezTo>
                <a:cubicBezTo>
                  <a:pt x="201189" y="610156"/>
                  <a:pt x="201051" y="610147"/>
                  <a:pt x="200909" y="610138"/>
                </a:cubicBezTo>
                <a:cubicBezTo>
                  <a:pt x="176051" y="608612"/>
                  <a:pt x="155140" y="590937"/>
                  <a:pt x="149524" y="566671"/>
                </a:cubicBezTo>
                <a:cubicBezTo>
                  <a:pt x="146780" y="554819"/>
                  <a:pt x="144041" y="542819"/>
                  <a:pt x="141307" y="530682"/>
                </a:cubicBezTo>
                <a:close/>
                <a:moveTo>
                  <a:pt x="320564" y="576322"/>
                </a:moveTo>
                <a:cubicBezTo>
                  <a:pt x="324930" y="600680"/>
                  <a:pt x="345431" y="618861"/>
                  <a:pt x="370133" y="620322"/>
                </a:cubicBezTo>
                <a:cubicBezTo>
                  <a:pt x="370276" y="620331"/>
                  <a:pt x="370418" y="620340"/>
                  <a:pt x="370556" y="620345"/>
                </a:cubicBezTo>
                <a:cubicBezTo>
                  <a:pt x="370694" y="620349"/>
                  <a:pt x="370837" y="620363"/>
                  <a:pt x="370979" y="620368"/>
                </a:cubicBezTo>
                <a:cubicBezTo>
                  <a:pt x="392501" y="621645"/>
                  <a:pt x="409671" y="602729"/>
                  <a:pt x="406353" y="581428"/>
                </a:cubicBezTo>
                <a:cubicBezTo>
                  <a:pt x="404013" y="566391"/>
                  <a:pt x="401692" y="551128"/>
                  <a:pt x="399385" y="535673"/>
                </a:cubicBezTo>
                <a:cubicBezTo>
                  <a:pt x="395713" y="511072"/>
                  <a:pt x="374807" y="492689"/>
                  <a:pt x="349940" y="492271"/>
                </a:cubicBezTo>
                <a:cubicBezTo>
                  <a:pt x="349793" y="492271"/>
                  <a:pt x="349650" y="492266"/>
                  <a:pt x="349503" y="492262"/>
                </a:cubicBezTo>
                <a:cubicBezTo>
                  <a:pt x="349356" y="492257"/>
                  <a:pt x="349214" y="492257"/>
                  <a:pt x="349067" y="492252"/>
                </a:cubicBezTo>
                <a:cubicBezTo>
                  <a:pt x="326612" y="491875"/>
                  <a:pt x="309341" y="512060"/>
                  <a:pt x="313155" y="534189"/>
                </a:cubicBezTo>
                <a:cubicBezTo>
                  <a:pt x="315610" y="548408"/>
                  <a:pt x="318073" y="562457"/>
                  <a:pt x="320559" y="576313"/>
                </a:cubicBezTo>
                <a:close/>
                <a:moveTo>
                  <a:pt x="395157" y="444916"/>
                </a:moveTo>
                <a:cubicBezTo>
                  <a:pt x="397919" y="464660"/>
                  <a:pt x="414639" y="479430"/>
                  <a:pt x="434575" y="479743"/>
                </a:cubicBezTo>
                <a:cubicBezTo>
                  <a:pt x="434690" y="479743"/>
                  <a:pt x="434809" y="479743"/>
                  <a:pt x="434924" y="479747"/>
                </a:cubicBezTo>
                <a:cubicBezTo>
                  <a:pt x="435039" y="479752"/>
                  <a:pt x="435159" y="479747"/>
                  <a:pt x="435274" y="479752"/>
                </a:cubicBezTo>
                <a:cubicBezTo>
                  <a:pt x="453537" y="480037"/>
                  <a:pt x="467880" y="464209"/>
                  <a:pt x="465739" y="446070"/>
                </a:cubicBezTo>
                <a:cubicBezTo>
                  <a:pt x="464048" y="431759"/>
                  <a:pt x="462370" y="417310"/>
                  <a:pt x="460693" y="402750"/>
                </a:cubicBezTo>
                <a:cubicBezTo>
                  <a:pt x="458390" y="382727"/>
                  <a:pt x="441220" y="367689"/>
                  <a:pt x="421068" y="368135"/>
                </a:cubicBezTo>
                <a:cubicBezTo>
                  <a:pt x="420949" y="368135"/>
                  <a:pt x="420829" y="368140"/>
                  <a:pt x="420710" y="368144"/>
                </a:cubicBezTo>
                <a:cubicBezTo>
                  <a:pt x="420590" y="368149"/>
                  <a:pt x="420471" y="368149"/>
                  <a:pt x="420351" y="368154"/>
                </a:cubicBezTo>
                <a:cubicBezTo>
                  <a:pt x="401352" y="368576"/>
                  <a:pt x="386977" y="385493"/>
                  <a:pt x="389546" y="404322"/>
                </a:cubicBezTo>
                <a:cubicBezTo>
                  <a:pt x="391407" y="417962"/>
                  <a:pt x="393278" y="431501"/>
                  <a:pt x="395157" y="444912"/>
                </a:cubicBezTo>
                <a:close/>
                <a:moveTo>
                  <a:pt x="218731" y="443041"/>
                </a:moveTo>
                <a:cubicBezTo>
                  <a:pt x="222449" y="462812"/>
                  <a:pt x="239545" y="477220"/>
                  <a:pt x="259661" y="477555"/>
                </a:cubicBezTo>
                <a:cubicBezTo>
                  <a:pt x="259776" y="477555"/>
                  <a:pt x="259895" y="477555"/>
                  <a:pt x="260010" y="477560"/>
                </a:cubicBezTo>
                <a:cubicBezTo>
                  <a:pt x="260125" y="477564"/>
                  <a:pt x="260245" y="477560"/>
                  <a:pt x="260360" y="477564"/>
                </a:cubicBezTo>
                <a:cubicBezTo>
                  <a:pt x="278283" y="477868"/>
                  <a:pt x="292116" y="461907"/>
                  <a:pt x="289225" y="444213"/>
                </a:cubicBezTo>
                <a:cubicBezTo>
                  <a:pt x="287153" y="431543"/>
                  <a:pt x="285085" y="418762"/>
                  <a:pt x="283021" y="405889"/>
                </a:cubicBezTo>
                <a:cubicBezTo>
                  <a:pt x="279800" y="385815"/>
                  <a:pt x="262239" y="371150"/>
                  <a:pt x="241917" y="371646"/>
                </a:cubicBezTo>
                <a:cubicBezTo>
                  <a:pt x="241797" y="371646"/>
                  <a:pt x="241678" y="371651"/>
                  <a:pt x="241558" y="371655"/>
                </a:cubicBezTo>
                <a:cubicBezTo>
                  <a:pt x="241439" y="371660"/>
                  <a:pt x="241319" y="371660"/>
                  <a:pt x="241200" y="371665"/>
                </a:cubicBezTo>
                <a:cubicBezTo>
                  <a:pt x="222541" y="372124"/>
                  <a:pt x="208731" y="389207"/>
                  <a:pt x="212123" y="407562"/>
                </a:cubicBezTo>
                <a:cubicBezTo>
                  <a:pt x="214324" y="419470"/>
                  <a:pt x="216525" y="431299"/>
                  <a:pt x="218736" y="443032"/>
                </a:cubicBezTo>
                <a:close/>
                <a:moveTo>
                  <a:pt x="42802" y="441309"/>
                </a:moveTo>
                <a:cubicBezTo>
                  <a:pt x="47590" y="461020"/>
                  <a:pt x="65063" y="475014"/>
                  <a:pt x="85349" y="475368"/>
                </a:cubicBezTo>
                <a:cubicBezTo>
                  <a:pt x="85464" y="475368"/>
                  <a:pt x="85579" y="475368"/>
                  <a:pt x="85698" y="475372"/>
                </a:cubicBezTo>
                <a:cubicBezTo>
                  <a:pt x="85818" y="475377"/>
                  <a:pt x="85928" y="475372"/>
                  <a:pt x="86043" y="475377"/>
                </a:cubicBezTo>
                <a:cubicBezTo>
                  <a:pt x="103580" y="475685"/>
                  <a:pt x="116834" y="459604"/>
                  <a:pt x="113153" y="442458"/>
                </a:cubicBezTo>
                <a:cubicBezTo>
                  <a:pt x="110796" y="431469"/>
                  <a:pt x="108433" y="420384"/>
                  <a:pt x="106076" y="409221"/>
                </a:cubicBezTo>
                <a:cubicBezTo>
                  <a:pt x="101834" y="389165"/>
                  <a:pt x="83874" y="374955"/>
                  <a:pt x="63381" y="375497"/>
                </a:cubicBezTo>
                <a:cubicBezTo>
                  <a:pt x="63262" y="375497"/>
                  <a:pt x="63142" y="375502"/>
                  <a:pt x="63023" y="375507"/>
                </a:cubicBezTo>
                <a:cubicBezTo>
                  <a:pt x="62903" y="375511"/>
                  <a:pt x="62784" y="375511"/>
                  <a:pt x="62664" y="375516"/>
                </a:cubicBezTo>
                <a:cubicBezTo>
                  <a:pt x="44392" y="375998"/>
                  <a:pt x="31220" y="393237"/>
                  <a:pt x="35490" y="411009"/>
                </a:cubicBezTo>
                <a:cubicBezTo>
                  <a:pt x="37930" y="421175"/>
                  <a:pt x="40370" y="431281"/>
                  <a:pt x="42806" y="441309"/>
                </a:cubicBezTo>
                <a:close/>
                <a:moveTo>
                  <a:pt x="112551" y="310675"/>
                </a:moveTo>
                <a:cubicBezTo>
                  <a:pt x="115708" y="325749"/>
                  <a:pt x="129188" y="336415"/>
                  <a:pt x="144584" y="336020"/>
                </a:cubicBezTo>
                <a:lnTo>
                  <a:pt x="144850" y="336011"/>
                </a:lnTo>
                <a:cubicBezTo>
                  <a:pt x="144937" y="336011"/>
                  <a:pt x="145029" y="336006"/>
                  <a:pt x="145117" y="336002"/>
                </a:cubicBezTo>
                <a:cubicBezTo>
                  <a:pt x="159079" y="335643"/>
                  <a:pt x="169437" y="322927"/>
                  <a:pt x="166933" y="309186"/>
                </a:cubicBezTo>
                <a:cubicBezTo>
                  <a:pt x="165499" y="301331"/>
                  <a:pt x="164019" y="293229"/>
                  <a:pt x="162934" y="287287"/>
                </a:cubicBezTo>
                <a:cubicBezTo>
                  <a:pt x="160131" y="271914"/>
                  <a:pt x="146243" y="261086"/>
                  <a:pt x="130649" y="262111"/>
                </a:cubicBezTo>
                <a:lnTo>
                  <a:pt x="130373" y="262130"/>
                </a:lnTo>
                <a:cubicBezTo>
                  <a:pt x="130282" y="262134"/>
                  <a:pt x="130190" y="262143"/>
                  <a:pt x="130098" y="262148"/>
                </a:cubicBezTo>
                <a:cubicBezTo>
                  <a:pt x="115658" y="263099"/>
                  <a:pt x="105414" y="276620"/>
                  <a:pt x="108383" y="290784"/>
                </a:cubicBezTo>
                <a:cubicBezTo>
                  <a:pt x="109362" y="295453"/>
                  <a:pt x="110943" y="303004"/>
                  <a:pt x="112547" y="310665"/>
                </a:cubicBezTo>
                <a:close/>
                <a:moveTo>
                  <a:pt x="294083" y="304424"/>
                </a:moveTo>
                <a:cubicBezTo>
                  <a:pt x="296464" y="319526"/>
                  <a:pt x="309663" y="330519"/>
                  <a:pt x="324948" y="330151"/>
                </a:cubicBezTo>
                <a:cubicBezTo>
                  <a:pt x="325040" y="330151"/>
                  <a:pt x="325127" y="330151"/>
                  <a:pt x="325219" y="330147"/>
                </a:cubicBezTo>
                <a:cubicBezTo>
                  <a:pt x="325311" y="330142"/>
                  <a:pt x="325399" y="330147"/>
                  <a:pt x="325490" y="330142"/>
                </a:cubicBezTo>
                <a:cubicBezTo>
                  <a:pt x="339728" y="329802"/>
                  <a:pt x="350514" y="317173"/>
                  <a:pt x="348607" y="303059"/>
                </a:cubicBezTo>
                <a:cubicBezTo>
                  <a:pt x="347329" y="293601"/>
                  <a:pt x="345992" y="283720"/>
                  <a:pt x="345133" y="277332"/>
                </a:cubicBezTo>
                <a:cubicBezTo>
                  <a:pt x="343065" y="261973"/>
                  <a:pt x="329484" y="250806"/>
                  <a:pt x="314019" y="251771"/>
                </a:cubicBezTo>
                <a:cubicBezTo>
                  <a:pt x="313928" y="251775"/>
                  <a:pt x="313836" y="251785"/>
                  <a:pt x="313744" y="251789"/>
                </a:cubicBezTo>
                <a:cubicBezTo>
                  <a:pt x="313652" y="251794"/>
                  <a:pt x="313560" y="251803"/>
                  <a:pt x="313468" y="251808"/>
                </a:cubicBezTo>
                <a:cubicBezTo>
                  <a:pt x="298766" y="252727"/>
                  <a:pt x="288053" y="266128"/>
                  <a:pt x="290347" y="280678"/>
                </a:cubicBezTo>
                <a:cubicBezTo>
                  <a:pt x="291261" y="286483"/>
                  <a:pt x="292695" y="295568"/>
                  <a:pt x="294088" y="304429"/>
                </a:cubicBezTo>
                <a:close/>
                <a:moveTo>
                  <a:pt x="376273" y="163234"/>
                </a:moveTo>
                <a:cubicBezTo>
                  <a:pt x="377684" y="173469"/>
                  <a:pt x="386738" y="180886"/>
                  <a:pt x="397051" y="180280"/>
                </a:cubicBezTo>
                <a:cubicBezTo>
                  <a:pt x="397110" y="180280"/>
                  <a:pt x="397175" y="180270"/>
                  <a:pt x="397235" y="180270"/>
                </a:cubicBezTo>
                <a:cubicBezTo>
                  <a:pt x="397294" y="180270"/>
                  <a:pt x="397359" y="180261"/>
                  <a:pt x="397418" y="180261"/>
                </a:cubicBezTo>
                <a:cubicBezTo>
                  <a:pt x="407364" y="179677"/>
                  <a:pt x="414772" y="170854"/>
                  <a:pt x="413623" y="160959"/>
                </a:cubicBezTo>
                <a:cubicBezTo>
                  <a:pt x="412970" y="155366"/>
                  <a:pt x="412318" y="149791"/>
                  <a:pt x="411656" y="144244"/>
                </a:cubicBezTo>
                <a:cubicBezTo>
                  <a:pt x="410415" y="133807"/>
                  <a:pt x="401072" y="126261"/>
                  <a:pt x="390608" y="127254"/>
                </a:cubicBezTo>
                <a:cubicBezTo>
                  <a:pt x="390543" y="127258"/>
                  <a:pt x="390479" y="127268"/>
                  <a:pt x="390419" y="127272"/>
                </a:cubicBezTo>
                <a:cubicBezTo>
                  <a:pt x="390359" y="127277"/>
                  <a:pt x="390290" y="127286"/>
                  <a:pt x="390231" y="127291"/>
                </a:cubicBezTo>
                <a:cubicBezTo>
                  <a:pt x="380014" y="128260"/>
                  <a:pt x="372684" y="137562"/>
                  <a:pt x="374113" y="147723"/>
                </a:cubicBezTo>
                <a:cubicBezTo>
                  <a:pt x="374840" y="152875"/>
                  <a:pt x="375556" y="158050"/>
                  <a:pt x="376273" y="163234"/>
                </a:cubicBezTo>
                <a:close/>
                <a:moveTo>
                  <a:pt x="189415" y="177127"/>
                </a:moveTo>
                <a:cubicBezTo>
                  <a:pt x="191327" y="187371"/>
                  <a:pt x="200587" y="194563"/>
                  <a:pt x="210983" y="193901"/>
                </a:cubicBezTo>
                <a:cubicBezTo>
                  <a:pt x="211043" y="193901"/>
                  <a:pt x="211107" y="193892"/>
                  <a:pt x="211167" y="193888"/>
                </a:cubicBezTo>
                <a:cubicBezTo>
                  <a:pt x="211226" y="193883"/>
                  <a:pt x="211291" y="193878"/>
                  <a:pt x="211350" y="193874"/>
                </a:cubicBezTo>
                <a:cubicBezTo>
                  <a:pt x="221144" y="193249"/>
                  <a:pt x="228277" y="184333"/>
                  <a:pt x="226719" y="174645"/>
                </a:cubicBezTo>
                <a:cubicBezTo>
                  <a:pt x="225956" y="169911"/>
                  <a:pt x="225193" y="165192"/>
                  <a:pt x="224421" y="160490"/>
                </a:cubicBezTo>
                <a:cubicBezTo>
                  <a:pt x="222702" y="150021"/>
                  <a:pt x="213129" y="142686"/>
                  <a:pt x="202573" y="143775"/>
                </a:cubicBezTo>
                <a:cubicBezTo>
                  <a:pt x="202508" y="143780"/>
                  <a:pt x="202449" y="143789"/>
                  <a:pt x="202384" y="143794"/>
                </a:cubicBezTo>
                <a:cubicBezTo>
                  <a:pt x="202320" y="143798"/>
                  <a:pt x="202260" y="143808"/>
                  <a:pt x="202196" y="143812"/>
                </a:cubicBezTo>
                <a:cubicBezTo>
                  <a:pt x="192131" y="144851"/>
                  <a:pt x="185109" y="154272"/>
                  <a:pt x="186988" y="164217"/>
                </a:cubicBezTo>
                <a:cubicBezTo>
                  <a:pt x="187797" y="168505"/>
                  <a:pt x="188606" y="172811"/>
                  <a:pt x="189410" y="177127"/>
                </a:cubicBezTo>
                <a:close/>
                <a:moveTo>
                  <a:pt x="2975" y="192008"/>
                </a:moveTo>
                <a:cubicBezTo>
                  <a:pt x="5438" y="202224"/>
                  <a:pt x="14928" y="209159"/>
                  <a:pt x="25411" y="208438"/>
                </a:cubicBezTo>
                <a:cubicBezTo>
                  <a:pt x="25471" y="208438"/>
                  <a:pt x="25535" y="208428"/>
                  <a:pt x="25595" y="208424"/>
                </a:cubicBezTo>
                <a:cubicBezTo>
                  <a:pt x="25655" y="208419"/>
                  <a:pt x="25719" y="208415"/>
                  <a:pt x="25779" y="208410"/>
                </a:cubicBezTo>
                <a:cubicBezTo>
                  <a:pt x="35412" y="207748"/>
                  <a:pt x="42213" y="198704"/>
                  <a:pt x="40200" y="189260"/>
                </a:cubicBezTo>
                <a:cubicBezTo>
                  <a:pt x="39387" y="185436"/>
                  <a:pt x="38569" y="181621"/>
                  <a:pt x="37746" y="177816"/>
                </a:cubicBezTo>
                <a:cubicBezTo>
                  <a:pt x="35485" y="167342"/>
                  <a:pt x="25696" y="160256"/>
                  <a:pt x="15048" y="161409"/>
                </a:cubicBezTo>
                <a:cubicBezTo>
                  <a:pt x="14984" y="161414"/>
                  <a:pt x="14924" y="161423"/>
                  <a:pt x="14859" y="161428"/>
                </a:cubicBezTo>
                <a:cubicBezTo>
                  <a:pt x="14795" y="161432"/>
                  <a:pt x="14735" y="161442"/>
                  <a:pt x="14671" y="161446"/>
                </a:cubicBezTo>
                <a:cubicBezTo>
                  <a:pt x="4809" y="162512"/>
                  <a:pt x="-1874" y="172012"/>
                  <a:pt x="470" y="181649"/>
                </a:cubicBezTo>
                <a:cubicBezTo>
                  <a:pt x="1307" y="185091"/>
                  <a:pt x="2143" y="188543"/>
                  <a:pt x="2975" y="192003"/>
                </a:cubicBezTo>
                <a:close/>
                <a:moveTo>
                  <a:pt x="86305" y="46226"/>
                </a:moveTo>
                <a:lnTo>
                  <a:pt x="86208" y="46240"/>
                </a:lnTo>
                <a:lnTo>
                  <a:pt x="86112" y="46254"/>
                </a:lnTo>
                <a:cubicBezTo>
                  <a:pt x="80988" y="46985"/>
                  <a:pt x="77582" y="51943"/>
                  <a:pt x="78759" y="56985"/>
                </a:cubicBezTo>
                <a:cubicBezTo>
                  <a:pt x="79094" y="58433"/>
                  <a:pt x="79434" y="59885"/>
                  <a:pt x="79765" y="61346"/>
                </a:cubicBezTo>
                <a:cubicBezTo>
                  <a:pt x="80960" y="66567"/>
                  <a:pt x="85854" y="70069"/>
                  <a:pt x="91176" y="69504"/>
                </a:cubicBezTo>
                <a:cubicBezTo>
                  <a:pt x="91209" y="69504"/>
                  <a:pt x="91241" y="69499"/>
                  <a:pt x="91273" y="69495"/>
                </a:cubicBezTo>
                <a:cubicBezTo>
                  <a:pt x="91305" y="69490"/>
                  <a:pt x="91337" y="69490"/>
                  <a:pt x="91369" y="69485"/>
                </a:cubicBezTo>
                <a:cubicBezTo>
                  <a:pt x="96397" y="68952"/>
                  <a:pt x="99899" y="64223"/>
                  <a:pt x="98902" y="59264"/>
                </a:cubicBezTo>
                <a:cubicBezTo>
                  <a:pt x="98576" y="57637"/>
                  <a:pt x="98245" y="56015"/>
                  <a:pt x="97914" y="54407"/>
                </a:cubicBezTo>
                <a:cubicBezTo>
                  <a:pt x="96811" y="49039"/>
                  <a:pt x="91732" y="45450"/>
                  <a:pt x="86305" y="46226"/>
                </a:cubicBezTo>
                <a:close/>
                <a:moveTo>
                  <a:pt x="278421" y="22379"/>
                </a:moveTo>
                <a:lnTo>
                  <a:pt x="278324" y="22393"/>
                </a:lnTo>
                <a:lnTo>
                  <a:pt x="278228" y="22407"/>
                </a:lnTo>
                <a:cubicBezTo>
                  <a:pt x="273007" y="23105"/>
                  <a:pt x="269445" y="28023"/>
                  <a:pt x="270378" y="33202"/>
                </a:cubicBezTo>
                <a:cubicBezTo>
                  <a:pt x="270714" y="35059"/>
                  <a:pt x="271045" y="36934"/>
                  <a:pt x="271376" y="38818"/>
                </a:cubicBezTo>
                <a:cubicBezTo>
                  <a:pt x="272290" y="44043"/>
                  <a:pt x="277070" y="47678"/>
                  <a:pt x="282350" y="47159"/>
                </a:cubicBezTo>
                <a:cubicBezTo>
                  <a:pt x="282382" y="47159"/>
                  <a:pt x="282415" y="47155"/>
                  <a:pt x="282447" y="47150"/>
                </a:cubicBezTo>
                <a:cubicBezTo>
                  <a:pt x="282479" y="47145"/>
                  <a:pt x="282511" y="47145"/>
                  <a:pt x="282543" y="47141"/>
                </a:cubicBezTo>
                <a:cubicBezTo>
                  <a:pt x="287658" y="46640"/>
                  <a:pt x="291321" y="41952"/>
                  <a:pt x="290549" y="36874"/>
                </a:cubicBezTo>
                <a:cubicBezTo>
                  <a:pt x="290236" y="34797"/>
                  <a:pt x="289919" y="32738"/>
                  <a:pt x="289593" y="30693"/>
                </a:cubicBezTo>
                <a:cubicBezTo>
                  <a:pt x="288752" y="25348"/>
                  <a:pt x="283784" y="21667"/>
                  <a:pt x="278421" y="22384"/>
                </a:cubicBezTo>
                <a:close/>
                <a:moveTo>
                  <a:pt x="481718" y="8537"/>
                </a:moveTo>
                <a:cubicBezTo>
                  <a:pt x="481116" y="3210"/>
                  <a:pt x="476268" y="-591"/>
                  <a:pt x="470946" y="76"/>
                </a:cubicBezTo>
                <a:lnTo>
                  <a:pt x="470849" y="90"/>
                </a:lnTo>
                <a:lnTo>
                  <a:pt x="470753" y="103"/>
                </a:lnTo>
                <a:cubicBezTo>
                  <a:pt x="465463" y="765"/>
                  <a:pt x="461740" y="5618"/>
                  <a:pt x="462453" y="10899"/>
                </a:cubicBezTo>
                <a:cubicBezTo>
                  <a:pt x="462761" y="13178"/>
                  <a:pt x="463059" y="15476"/>
                  <a:pt x="463358" y="17797"/>
                </a:cubicBezTo>
                <a:cubicBezTo>
                  <a:pt x="464029" y="23009"/>
                  <a:pt x="468694" y="26750"/>
                  <a:pt x="473928" y="26272"/>
                </a:cubicBezTo>
                <a:cubicBezTo>
                  <a:pt x="473961" y="26272"/>
                  <a:pt x="473993" y="26267"/>
                  <a:pt x="474025" y="26262"/>
                </a:cubicBezTo>
                <a:cubicBezTo>
                  <a:pt x="474057" y="26258"/>
                  <a:pt x="474089" y="26258"/>
                  <a:pt x="474121" y="26253"/>
                </a:cubicBezTo>
                <a:cubicBezTo>
                  <a:pt x="479296" y="25775"/>
                  <a:pt x="483097" y="21161"/>
                  <a:pt x="482545" y="15995"/>
                </a:cubicBezTo>
                <a:cubicBezTo>
                  <a:pt x="482279" y="13491"/>
                  <a:pt x="482003" y="11004"/>
                  <a:pt x="481727" y="8541"/>
                </a:cubicBezTo>
                <a:close/>
                <a:moveTo>
                  <a:pt x="599337" y="129028"/>
                </a:moveTo>
                <a:cubicBezTo>
                  <a:pt x="598524" y="118637"/>
                  <a:pt x="589383" y="110902"/>
                  <a:pt x="579001" y="111830"/>
                </a:cubicBezTo>
                <a:cubicBezTo>
                  <a:pt x="578937" y="111835"/>
                  <a:pt x="578872" y="111840"/>
                  <a:pt x="578812" y="111849"/>
                </a:cubicBezTo>
                <a:cubicBezTo>
                  <a:pt x="578753" y="111858"/>
                  <a:pt x="578684" y="111858"/>
                  <a:pt x="578624" y="111867"/>
                </a:cubicBezTo>
                <a:cubicBezTo>
                  <a:pt x="568270" y="112791"/>
                  <a:pt x="560668" y="121987"/>
                  <a:pt x="561680" y="132328"/>
                </a:cubicBezTo>
                <a:cubicBezTo>
                  <a:pt x="562268" y="138316"/>
                  <a:pt x="562847" y="144332"/>
                  <a:pt x="563421" y="150361"/>
                </a:cubicBezTo>
                <a:cubicBezTo>
                  <a:pt x="564391" y="160559"/>
                  <a:pt x="573247" y="168170"/>
                  <a:pt x="583477" y="167609"/>
                </a:cubicBezTo>
                <a:cubicBezTo>
                  <a:pt x="583537" y="167609"/>
                  <a:pt x="583601" y="167604"/>
                  <a:pt x="583661" y="167600"/>
                </a:cubicBezTo>
                <a:cubicBezTo>
                  <a:pt x="583721" y="167595"/>
                  <a:pt x="583785" y="167595"/>
                  <a:pt x="583845" y="167591"/>
                </a:cubicBezTo>
                <a:cubicBezTo>
                  <a:pt x="593919" y="167039"/>
                  <a:pt x="601571" y="158316"/>
                  <a:pt x="600812" y="148256"/>
                </a:cubicBezTo>
                <a:cubicBezTo>
                  <a:pt x="600330" y="141827"/>
                  <a:pt x="599838" y="135416"/>
                  <a:pt x="599337" y="129037"/>
                </a:cubicBezTo>
                <a:close/>
                <a:moveTo>
                  <a:pt x="527859" y="267975"/>
                </a:moveTo>
                <a:cubicBezTo>
                  <a:pt x="526435" y="252685"/>
                  <a:pt x="513167" y="241251"/>
                  <a:pt x="497840" y="242138"/>
                </a:cubicBezTo>
                <a:cubicBezTo>
                  <a:pt x="497748" y="242143"/>
                  <a:pt x="497656" y="242147"/>
                  <a:pt x="497564" y="242152"/>
                </a:cubicBezTo>
                <a:lnTo>
                  <a:pt x="497289" y="242166"/>
                </a:lnTo>
                <a:cubicBezTo>
                  <a:pt x="482371" y="243030"/>
                  <a:pt x="471235" y="256238"/>
                  <a:pt x="472908" y="271091"/>
                </a:cubicBezTo>
                <a:cubicBezTo>
                  <a:pt x="473947" y="280320"/>
                  <a:pt x="474990" y="289539"/>
                  <a:pt x="476029" y="298735"/>
                </a:cubicBezTo>
                <a:cubicBezTo>
                  <a:pt x="477729" y="313786"/>
                  <a:pt x="490657" y="325050"/>
                  <a:pt x="505800" y="324715"/>
                </a:cubicBezTo>
                <a:cubicBezTo>
                  <a:pt x="505892" y="324715"/>
                  <a:pt x="505984" y="324715"/>
                  <a:pt x="506071" y="324710"/>
                </a:cubicBezTo>
                <a:cubicBezTo>
                  <a:pt x="506158" y="324705"/>
                  <a:pt x="506250" y="324710"/>
                  <a:pt x="506342" y="324705"/>
                </a:cubicBezTo>
                <a:cubicBezTo>
                  <a:pt x="520787" y="324388"/>
                  <a:pt x="531945" y="311915"/>
                  <a:pt x="530608" y="297531"/>
                </a:cubicBezTo>
                <a:cubicBezTo>
                  <a:pt x="529624" y="286942"/>
                  <a:pt x="528563" y="275513"/>
                  <a:pt x="527859" y="267975"/>
                </a:cubicBezTo>
                <a:close/>
                <a:moveTo>
                  <a:pt x="638911" y="399795"/>
                </a:moveTo>
                <a:cubicBezTo>
                  <a:pt x="637417" y="379854"/>
                  <a:pt x="620588" y="364523"/>
                  <a:pt x="600596" y="364936"/>
                </a:cubicBezTo>
                <a:cubicBezTo>
                  <a:pt x="600477" y="364936"/>
                  <a:pt x="600357" y="364941"/>
                  <a:pt x="600238" y="364946"/>
                </a:cubicBezTo>
                <a:cubicBezTo>
                  <a:pt x="600118" y="364950"/>
                  <a:pt x="599999" y="364950"/>
                  <a:pt x="599879" y="364955"/>
                </a:cubicBezTo>
                <a:cubicBezTo>
                  <a:pt x="580586" y="365359"/>
                  <a:pt x="565719" y="382124"/>
                  <a:pt x="567535" y="401339"/>
                </a:cubicBezTo>
                <a:cubicBezTo>
                  <a:pt x="568978" y="416629"/>
                  <a:pt x="570430" y="431800"/>
                  <a:pt x="571900" y="446819"/>
                </a:cubicBezTo>
                <a:cubicBezTo>
                  <a:pt x="573826" y="466516"/>
                  <a:pt x="590215" y="481590"/>
                  <a:pt x="610004" y="481907"/>
                </a:cubicBezTo>
                <a:cubicBezTo>
                  <a:pt x="610119" y="481907"/>
                  <a:pt x="610238" y="481907"/>
                  <a:pt x="610353" y="481912"/>
                </a:cubicBezTo>
                <a:cubicBezTo>
                  <a:pt x="610468" y="481917"/>
                  <a:pt x="610587" y="481912"/>
                  <a:pt x="610702" y="481917"/>
                </a:cubicBezTo>
                <a:cubicBezTo>
                  <a:pt x="629255" y="482215"/>
                  <a:pt x="644058" y="466525"/>
                  <a:pt x="642606" y="448028"/>
                </a:cubicBezTo>
                <a:cubicBezTo>
                  <a:pt x="641356" y="432094"/>
                  <a:pt x="640129" y="416004"/>
                  <a:pt x="638916" y="399795"/>
                </a:cubicBezTo>
                <a:close/>
                <a:moveTo>
                  <a:pt x="524583" y="495138"/>
                </a:moveTo>
                <a:cubicBezTo>
                  <a:pt x="524436" y="495138"/>
                  <a:pt x="524293" y="495134"/>
                  <a:pt x="524146" y="495129"/>
                </a:cubicBezTo>
                <a:cubicBezTo>
                  <a:pt x="523999" y="495125"/>
                  <a:pt x="523852" y="495125"/>
                  <a:pt x="523709" y="495120"/>
                </a:cubicBezTo>
                <a:cubicBezTo>
                  <a:pt x="500823" y="494739"/>
                  <a:pt x="482904" y="514776"/>
                  <a:pt x="485795" y="537479"/>
                </a:cubicBezTo>
                <a:cubicBezTo>
                  <a:pt x="487876" y="553835"/>
                  <a:pt x="489977" y="569985"/>
                  <a:pt x="492100" y="585891"/>
                </a:cubicBezTo>
                <a:cubicBezTo>
                  <a:pt x="495335" y="610179"/>
                  <a:pt x="515387" y="628705"/>
                  <a:pt x="539854" y="630060"/>
                </a:cubicBezTo>
                <a:cubicBezTo>
                  <a:pt x="539997" y="630070"/>
                  <a:pt x="540139" y="630074"/>
                  <a:pt x="540282" y="630083"/>
                </a:cubicBezTo>
                <a:cubicBezTo>
                  <a:pt x="540424" y="630093"/>
                  <a:pt x="540567" y="630097"/>
                  <a:pt x="540705" y="630106"/>
                </a:cubicBezTo>
                <a:cubicBezTo>
                  <a:pt x="562654" y="631324"/>
                  <a:pt x="580393" y="612523"/>
                  <a:pt x="577939" y="590675"/>
                </a:cubicBezTo>
                <a:cubicBezTo>
                  <a:pt x="576032" y="573675"/>
                  <a:pt x="574162" y="556404"/>
                  <a:pt x="572323" y="538904"/>
                </a:cubicBezTo>
                <a:cubicBezTo>
                  <a:pt x="569745" y="514358"/>
                  <a:pt x="549262" y="495543"/>
                  <a:pt x="524583" y="495129"/>
                </a:cubicBezTo>
                <a:close/>
                <a:moveTo>
                  <a:pt x="740440" y="1034578"/>
                </a:moveTo>
                <a:cubicBezTo>
                  <a:pt x="725150" y="997012"/>
                  <a:pt x="712089" y="946804"/>
                  <a:pt x="700710" y="885634"/>
                </a:cubicBezTo>
                <a:cubicBezTo>
                  <a:pt x="700292" y="883538"/>
                  <a:pt x="699942" y="881443"/>
                  <a:pt x="699593" y="879352"/>
                </a:cubicBezTo>
                <a:cubicBezTo>
                  <a:pt x="693311" y="844787"/>
                  <a:pt x="687585" y="806454"/>
                  <a:pt x="682276" y="765253"/>
                </a:cubicBezTo>
                <a:cubicBezTo>
                  <a:pt x="678738" y="737752"/>
                  <a:pt x="675397" y="708942"/>
                  <a:pt x="672226" y="679046"/>
                </a:cubicBezTo>
                <a:cubicBezTo>
                  <a:pt x="669666" y="654905"/>
                  <a:pt x="650024" y="636163"/>
                  <a:pt x="625786" y="634826"/>
                </a:cubicBezTo>
                <a:cubicBezTo>
                  <a:pt x="625643" y="634817"/>
                  <a:pt x="625501" y="634812"/>
                  <a:pt x="625358" y="634803"/>
                </a:cubicBezTo>
                <a:cubicBezTo>
                  <a:pt x="625216" y="634794"/>
                  <a:pt x="625073" y="634789"/>
                  <a:pt x="624931" y="634780"/>
                </a:cubicBezTo>
                <a:cubicBezTo>
                  <a:pt x="602940" y="633562"/>
                  <a:pt x="585155" y="652529"/>
                  <a:pt x="587935" y="674377"/>
                </a:cubicBezTo>
                <a:cubicBezTo>
                  <a:pt x="589778" y="688849"/>
                  <a:pt x="591648" y="703054"/>
                  <a:pt x="593556" y="716966"/>
                </a:cubicBezTo>
                <a:cubicBezTo>
                  <a:pt x="596387" y="737615"/>
                  <a:pt x="579130" y="755487"/>
                  <a:pt x="558384" y="753451"/>
                </a:cubicBezTo>
                <a:cubicBezTo>
                  <a:pt x="558247" y="753438"/>
                  <a:pt x="558109" y="753424"/>
                  <a:pt x="557971" y="753410"/>
                </a:cubicBezTo>
                <a:cubicBezTo>
                  <a:pt x="557833" y="753396"/>
                  <a:pt x="557695" y="753383"/>
                  <a:pt x="557557" y="753369"/>
                </a:cubicBezTo>
                <a:cubicBezTo>
                  <a:pt x="533255" y="750984"/>
                  <a:pt x="513695" y="732472"/>
                  <a:pt x="509844" y="708358"/>
                </a:cubicBezTo>
                <a:cubicBezTo>
                  <a:pt x="507799" y="695554"/>
                  <a:pt x="505786" y="682498"/>
                  <a:pt x="503796" y="669207"/>
                </a:cubicBezTo>
                <a:cubicBezTo>
                  <a:pt x="500184" y="645042"/>
                  <a:pt x="480183" y="626696"/>
                  <a:pt x="455789" y="625299"/>
                </a:cubicBezTo>
                <a:cubicBezTo>
                  <a:pt x="455647" y="625290"/>
                  <a:pt x="455504" y="625281"/>
                  <a:pt x="455366" y="625276"/>
                </a:cubicBezTo>
                <a:cubicBezTo>
                  <a:pt x="455228" y="625272"/>
                  <a:pt x="455081" y="625258"/>
                  <a:pt x="454943" y="625253"/>
                </a:cubicBezTo>
                <a:cubicBezTo>
                  <a:pt x="433334" y="624012"/>
                  <a:pt x="416247" y="643200"/>
                  <a:pt x="419901" y="664533"/>
                </a:cubicBezTo>
                <a:cubicBezTo>
                  <a:pt x="422024" y="676932"/>
                  <a:pt x="424170" y="689111"/>
                  <a:pt x="426339" y="701060"/>
                </a:cubicBezTo>
                <a:cubicBezTo>
                  <a:pt x="429979" y="721093"/>
                  <a:pt x="413329" y="739002"/>
                  <a:pt x="393075" y="736902"/>
                </a:cubicBezTo>
                <a:cubicBezTo>
                  <a:pt x="392938" y="736888"/>
                  <a:pt x="392800" y="736875"/>
                  <a:pt x="392662" y="736861"/>
                </a:cubicBezTo>
                <a:cubicBezTo>
                  <a:pt x="392524" y="736847"/>
                  <a:pt x="392386" y="736833"/>
                  <a:pt x="392248" y="736819"/>
                </a:cubicBezTo>
                <a:cubicBezTo>
                  <a:pt x="367734" y="734283"/>
                  <a:pt x="347738" y="716148"/>
                  <a:pt x="342743" y="692016"/>
                </a:cubicBezTo>
                <a:cubicBezTo>
                  <a:pt x="340482" y="681096"/>
                  <a:pt x="338239" y="669974"/>
                  <a:pt x="336010" y="658673"/>
                </a:cubicBezTo>
                <a:cubicBezTo>
                  <a:pt x="331267" y="634596"/>
                  <a:pt x="310779" y="616797"/>
                  <a:pt x="286284" y="615345"/>
                </a:cubicBezTo>
                <a:lnTo>
                  <a:pt x="285861" y="615322"/>
                </a:lnTo>
                <a:lnTo>
                  <a:pt x="285439" y="615299"/>
                </a:lnTo>
                <a:cubicBezTo>
                  <a:pt x="264335" y="614044"/>
                  <a:pt x="247951" y="633383"/>
                  <a:pt x="252561" y="654013"/>
                </a:cubicBezTo>
                <a:cubicBezTo>
                  <a:pt x="254849" y="664253"/>
                  <a:pt x="257142" y="674331"/>
                  <a:pt x="259450" y="684244"/>
                </a:cubicBezTo>
                <a:cubicBezTo>
                  <a:pt x="263953" y="703588"/>
                  <a:pt x="247983" y="721585"/>
                  <a:pt x="228240" y="719448"/>
                </a:cubicBezTo>
                <a:cubicBezTo>
                  <a:pt x="228102" y="719434"/>
                  <a:pt x="227964" y="719420"/>
                  <a:pt x="227831" y="719402"/>
                </a:cubicBezTo>
                <a:cubicBezTo>
                  <a:pt x="227698" y="719383"/>
                  <a:pt x="227555" y="719374"/>
                  <a:pt x="227417" y="719356"/>
                </a:cubicBezTo>
                <a:cubicBezTo>
                  <a:pt x="202683" y="716676"/>
                  <a:pt x="182236" y="698973"/>
                  <a:pt x="175959" y="674901"/>
                </a:cubicBezTo>
                <a:cubicBezTo>
                  <a:pt x="174787" y="670416"/>
                  <a:pt x="173619" y="665893"/>
                  <a:pt x="172452" y="661339"/>
                </a:cubicBezTo>
                <a:cubicBezTo>
                  <a:pt x="171303" y="656854"/>
                  <a:pt x="170159" y="652336"/>
                  <a:pt x="169015" y="647786"/>
                </a:cubicBezTo>
                <a:cubicBezTo>
                  <a:pt x="162980" y="623801"/>
                  <a:pt x="142088" y="606466"/>
                  <a:pt x="117400" y="604917"/>
                </a:cubicBezTo>
                <a:lnTo>
                  <a:pt x="116977" y="604889"/>
                </a:lnTo>
                <a:lnTo>
                  <a:pt x="116554" y="604862"/>
                </a:lnTo>
                <a:cubicBezTo>
                  <a:pt x="96048" y="603575"/>
                  <a:pt x="80432" y="622964"/>
                  <a:pt x="85992" y="642745"/>
                </a:cubicBezTo>
                <a:cubicBezTo>
                  <a:pt x="87063" y="646559"/>
                  <a:pt x="88134" y="650346"/>
                  <a:pt x="89209" y="654110"/>
                </a:cubicBezTo>
                <a:cubicBezTo>
                  <a:pt x="94278" y="671905"/>
                  <a:pt x="99357" y="689143"/>
                  <a:pt x="104449" y="705761"/>
                </a:cubicBezTo>
                <a:cubicBezTo>
                  <a:pt x="112969" y="733340"/>
                  <a:pt x="121485" y="759178"/>
                  <a:pt x="130075" y="782919"/>
                </a:cubicBezTo>
                <a:cubicBezTo>
                  <a:pt x="131541" y="786968"/>
                  <a:pt x="133007" y="791017"/>
                  <a:pt x="134473" y="794928"/>
                </a:cubicBezTo>
                <a:cubicBezTo>
                  <a:pt x="155558" y="851350"/>
                  <a:pt x="177135" y="896388"/>
                  <a:pt x="199622" y="927460"/>
                </a:cubicBezTo>
                <a:cubicBezTo>
                  <a:pt x="217849" y="952806"/>
                  <a:pt x="236632" y="968868"/>
                  <a:pt x="256251" y="974452"/>
                </a:cubicBezTo>
                <a:cubicBezTo>
                  <a:pt x="282226" y="981575"/>
                  <a:pt x="308132" y="988698"/>
                  <a:pt x="334107" y="995610"/>
                </a:cubicBezTo>
                <a:cubicBezTo>
                  <a:pt x="360152" y="1002591"/>
                  <a:pt x="386127" y="1009508"/>
                  <a:pt x="412175" y="1016277"/>
                </a:cubicBezTo>
                <a:cubicBezTo>
                  <a:pt x="438219" y="1023051"/>
                  <a:pt x="464268" y="1029752"/>
                  <a:pt x="490312" y="1036319"/>
                </a:cubicBezTo>
                <a:cubicBezTo>
                  <a:pt x="516425" y="1043025"/>
                  <a:pt x="542543" y="1049514"/>
                  <a:pt x="568729" y="1055870"/>
                </a:cubicBezTo>
                <a:cubicBezTo>
                  <a:pt x="594842" y="1062432"/>
                  <a:pt x="620960" y="1068719"/>
                  <a:pt x="647147" y="1074933"/>
                </a:cubicBezTo>
                <a:cubicBezTo>
                  <a:pt x="673333" y="1081215"/>
                  <a:pt x="699446" y="1087364"/>
                  <a:pt x="725633" y="1093435"/>
                </a:cubicBezTo>
                <a:cubicBezTo>
                  <a:pt x="751888" y="1099511"/>
                  <a:pt x="778144" y="1105444"/>
                  <a:pt x="804399" y="1111313"/>
                </a:cubicBezTo>
                <a:cubicBezTo>
                  <a:pt x="779610" y="1105586"/>
                  <a:pt x="758524" y="1078982"/>
                  <a:pt x="740436" y="1034573"/>
                </a:cubicBezTo>
                <a:close/>
              </a:path>
            </a:pathLst>
          </a:custGeom>
          <a:gradFill>
            <a:gsLst>
              <a:gs pos="0">
                <a:srgbClr val="3583B8"/>
              </a:gs>
              <a:gs pos="50000">
                <a:srgbClr val="42B0C7"/>
              </a:gs>
              <a:gs pos="100000">
                <a:srgbClr val="A1D7E3"/>
              </a:gs>
            </a:gsLst>
            <a:lin ang="16200000" scaled="1"/>
          </a:gradFill>
          <a:ln w="459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9F66122-9EF8-340A-7E29-814653B58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3996" y="4061478"/>
            <a:ext cx="4266000" cy="30274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98D33E7-9005-0E7F-4128-38D193C398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378477" y="6532101"/>
            <a:ext cx="1657945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1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utting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2B489489-9F7C-F52D-E6F1-958F31A3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000" y="720000"/>
            <a:ext cx="2880000" cy="180153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626EDF2-D847-D15D-2AC4-2EA3C63DED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60000" y="720000"/>
            <a:ext cx="1800000" cy="1800000"/>
            <a:chOff x="4656000" y="1989000"/>
            <a:chExt cx="2880000" cy="2880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1713C1F-0BA7-F361-13D9-F9EF226FB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656000" y="1989000"/>
              <a:ext cx="2880000" cy="2880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86748AE-8427-B73D-5C5F-E3EC08C885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74800" y="2757156"/>
              <a:ext cx="2642400" cy="1343688"/>
            </a:xfrm>
            <a:prstGeom prst="rect">
              <a:avLst/>
            </a:prstGeom>
          </p:spPr>
        </p:pic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5798CEC3-26B4-DD70-59A9-61E48D94E6D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2001" y="3407363"/>
            <a:ext cx="1566667" cy="36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13FE1B8-047B-3634-4AEF-2D0C8936CA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2001" y="3509816"/>
            <a:ext cx="1657947" cy="21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4A94A16-3F63-3DFF-E678-D4BDB135536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02001" y="4593948"/>
            <a:ext cx="1282377" cy="2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16E026B-3318-C97E-4943-43A276FFAE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2001" y="4487363"/>
            <a:ext cx="1566667" cy="36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C847E3-3B1D-F51D-E41B-56F8C812D50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2001" y="5567363"/>
            <a:ext cx="1566667" cy="36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9B0B32D-8BD8-566C-8229-9DB7214D7D9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02001" y="5718788"/>
            <a:ext cx="1895997" cy="144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103062-CE73-EDB4-84EC-E18F8DDDB6F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000" y="3898186"/>
            <a:ext cx="2880000" cy="66178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85755B7-15F9-A179-FF38-1060CB9C54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60000" y="0"/>
            <a:ext cx="1800000" cy="2520000"/>
            <a:chOff x="9360000" y="0"/>
            <a:chExt cx="1800000" cy="2520000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72EAC1C4-34E4-8996-5300-4CCB2C7B61B2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60000" y="0"/>
              <a:ext cx="1800000" cy="25200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A5653E05-D8FE-377A-47F7-2EA7C342B9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34250" y="1200098"/>
              <a:ext cx="1651500" cy="83980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1085FB-63C8-F48E-9CD5-E48EAB6124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60000" y="4338000"/>
            <a:ext cx="1800000" cy="2520000"/>
            <a:chOff x="3780000" y="720000"/>
            <a:chExt cx="1800000" cy="2520000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53965065-5B19-F60C-262D-D8528D05BC91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5C96FBE4-A19A-A1B0-DF4D-9B6C621BB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68" name="Graphic 67">
            <a:extLst>
              <a:ext uri="{FF2B5EF4-FFF2-40B4-BE49-F238E27FC236}">
                <a16:creationId xmlns:a16="http://schemas.microsoft.com/office/drawing/2014/main" id="{2D87F85F-F2F7-9D66-0359-B308AB39CF1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0000" y="5936628"/>
            <a:ext cx="2880000" cy="2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cutting shee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F8AE1C-C938-38EE-27B9-EE2EE8FF1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3895619"/>
            <a:ext cx="2880000" cy="66390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AF3F422-4BA6-83B5-2CBB-2292E50FDFEC}"/>
              </a:ext>
            </a:extLst>
          </p:cNvPr>
          <p:cNvGrpSpPr/>
          <p:nvPr userDrawn="1"/>
        </p:nvGrpSpPr>
        <p:grpSpPr>
          <a:xfrm>
            <a:off x="5760000" y="720000"/>
            <a:ext cx="1800000" cy="1800000"/>
            <a:chOff x="5760000" y="720000"/>
            <a:chExt cx="1800000" cy="18000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60D28B1-9640-282B-46AC-1A1BACA061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760000" y="720000"/>
              <a:ext cx="1800000" cy="18000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EE09D7E-ED29-D048-8BB7-DCC56F7197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34250" y="1200098"/>
              <a:ext cx="1651500" cy="83980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EF3E47-6022-B1A6-406E-2D2F1FE0F6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60000" y="0"/>
            <a:ext cx="1800000" cy="2520000"/>
            <a:chOff x="9360000" y="0"/>
            <a:chExt cx="1800000" cy="2520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CA9B5B3-68ED-4C01-2F67-CAE7D832DDCF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60000" y="0"/>
              <a:ext cx="1800000" cy="2520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B5C0832-31A8-A1A7-FD34-5814D80814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3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A452DA30-F851-193F-616B-F397FB5CBC1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000" y="720000"/>
            <a:ext cx="2880000" cy="18015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F7AB15F-7264-0A05-9D1B-D44A7D9AE63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7500" y="3512822"/>
            <a:ext cx="1657946" cy="2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DBF6460-B0E4-7823-8AF6-FF6036E3BA0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27500" y="4596422"/>
            <a:ext cx="1282378" cy="21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FF09D41-DC50-4C99-C43A-8CDF36A0F4D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27500" y="5719622"/>
            <a:ext cx="1845000" cy="144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5566410-087C-AA46-5CBC-9D54C4C3E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7500" y="3408422"/>
            <a:ext cx="1561667" cy="360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1094E19-9907-A4C9-27CF-17316B3D0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7500" y="4488422"/>
            <a:ext cx="1561667" cy="36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9A4F324-F705-CAD2-35AC-7027F1830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7500" y="5568422"/>
            <a:ext cx="1561667" cy="360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BBB620B-88F2-8240-D9C3-E56DCE88BC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60000" y="4338000"/>
            <a:ext cx="1800000" cy="2520000"/>
            <a:chOff x="3780000" y="720000"/>
            <a:chExt cx="1800000" cy="2520000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0C8758A2-6CEB-40C4-7069-0F05804CFD96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49F104E5-DEAF-8DD9-AB11-2C982FCDC0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7DB85F18-B268-61AA-AC0A-0C7AC44B381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27500" y="4024775"/>
            <a:ext cx="1657946" cy="216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B97BF8B-05F8-6B55-1551-66FC6B02A19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27500" y="5108375"/>
            <a:ext cx="1282378" cy="216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93A20C7-9CD4-BDD2-72C1-3886A042D4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7500" y="3920375"/>
            <a:ext cx="1561667" cy="360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4149F8A-DEA4-509A-7334-155B016BC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7500" y="5000375"/>
            <a:ext cx="1561667" cy="360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68F02FD0-ED2C-B518-C208-C4BE2DB0BBD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000" y="5933613"/>
            <a:ext cx="2880000" cy="2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2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s cutting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7D691-C0DA-14F1-BFE3-FCD861BBBAA0}"/>
              </a:ext>
            </a:extLst>
          </p:cNvPr>
          <p:cNvSpPr>
            <a:spLocks/>
          </p:cNvSpPr>
          <p:nvPr userDrawn="1"/>
        </p:nvSpPr>
        <p:spPr>
          <a:xfrm>
            <a:off x="4232573" y="3575314"/>
            <a:ext cx="1440000" cy="2880000"/>
          </a:xfrm>
          <a:prstGeom prst="rect">
            <a:avLst/>
          </a:prstGeom>
          <a:gradFill flip="none" rotWithShape="0">
            <a:gsLst>
              <a:gs pos="10000">
                <a:schemeClr val="accent3"/>
              </a:gs>
              <a:gs pos="45000">
                <a:schemeClr val="tx2"/>
              </a:gs>
              <a:gs pos="80000">
                <a:schemeClr val="accent4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65D71-4D9E-1D7F-26ED-94EAC555D8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863716" y="2328987"/>
            <a:ext cx="6177713" cy="921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The gradient runs from left to right at a 60 degree angle downward from the horizontal</a:t>
            </a:r>
          </a:p>
          <a:p>
            <a:pPr algn="l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The gradient is produced by setting three colour stops:</a:t>
            </a:r>
          </a:p>
          <a:p>
            <a:pPr algn="l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#0094B3 (theme color 7) at 10% into the gradient</a:t>
            </a:r>
          </a:p>
          <a:p>
            <a:pPr algn="l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#12419E (theme color 4) at 45% into the gradient</a:t>
            </a:r>
          </a:p>
          <a:p>
            <a:pPr algn="l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#4F2D7F (theme color 8) at 80% into the gradient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B3594-BB8B-CBDF-55EF-094A78B21E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 rot="20800785">
            <a:off x="8367196" y="2579315"/>
            <a:ext cx="1954609" cy="371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… or simply copy one of these and resize it as needed!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F6EBD5-2654-5CCD-9915-38AF3362536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839130" y="3352078"/>
            <a:ext cx="2285138" cy="3348000"/>
            <a:chOff x="1839130" y="3352078"/>
            <a:chExt cx="2285138" cy="334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7E2179-9A47-DA59-DA82-0928F1D05770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 userDrawn="1"/>
          </p:nvSpPr>
          <p:spPr>
            <a:xfrm>
              <a:off x="1839130" y="3575314"/>
              <a:ext cx="2285138" cy="2880000"/>
            </a:xfrm>
            <a:prstGeom prst="rect">
              <a:avLst/>
            </a:prstGeom>
            <a:gradFill flip="none" rotWithShape="0">
              <a:gsLst>
                <a:gs pos="10000">
                  <a:schemeClr val="accent3"/>
                </a:gs>
                <a:gs pos="45000">
                  <a:schemeClr val="tx2"/>
                </a:gs>
                <a:gs pos="80000">
                  <a:schemeClr val="accent4"/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27AB2FE-F8C9-909E-8C2F-9D953CD290BD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267180" y="3352078"/>
              <a:ext cx="1432768" cy="3348000"/>
              <a:chOff x="1384515" y="3352078"/>
              <a:chExt cx="1432768" cy="334800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1BA503-E0BC-7929-BDA4-8BE43C3BC37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>
              <a:xfrm rot="3600000">
                <a:off x="473696" y="5026078"/>
                <a:ext cx="3348000" cy="0"/>
              </a:xfrm>
              <a:prstGeom prst="line">
                <a:avLst/>
              </a:prstGeom>
              <a:ln w="158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1D40E46-129F-58C6-2CA2-11AC99CDC42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1384515" y="3755625"/>
                <a:ext cx="181131" cy="181131"/>
              </a:xfrm>
              <a:prstGeom prst="ellipse">
                <a:avLst/>
              </a:prstGeom>
              <a:solidFill>
                <a:schemeClr val="accent3"/>
              </a:solidFill>
              <a:ln w="63500">
                <a:solidFill>
                  <a:schemeClr val="bg2"/>
                </a:solidFill>
                <a:tailEnd type="arrow" w="lg" len="lg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71393"/>
                          <a:gd name="connsiteY0" fmla="*/ 85697 h 171393"/>
                          <a:gd name="connsiteX1" fmla="*/ 85697 w 171393"/>
                          <a:gd name="connsiteY1" fmla="*/ 0 h 171393"/>
                          <a:gd name="connsiteX2" fmla="*/ 171394 w 171393"/>
                          <a:gd name="connsiteY2" fmla="*/ 85697 h 171393"/>
                          <a:gd name="connsiteX3" fmla="*/ 85697 w 171393"/>
                          <a:gd name="connsiteY3" fmla="*/ 171394 h 171393"/>
                          <a:gd name="connsiteX4" fmla="*/ 0 w 171393"/>
                          <a:gd name="connsiteY4" fmla="*/ 85697 h 1713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93" h="171393" extrusionOk="0">
                            <a:moveTo>
                              <a:pt x="0" y="85697"/>
                            </a:moveTo>
                            <a:cubicBezTo>
                              <a:pt x="-10617" y="31819"/>
                              <a:pt x="37335" y="388"/>
                              <a:pt x="85697" y="0"/>
                            </a:cubicBezTo>
                            <a:cubicBezTo>
                              <a:pt x="138463" y="1145"/>
                              <a:pt x="162340" y="38656"/>
                              <a:pt x="171394" y="85697"/>
                            </a:cubicBezTo>
                            <a:cubicBezTo>
                              <a:pt x="165974" y="138319"/>
                              <a:pt x="131557" y="179511"/>
                              <a:pt x="85697" y="171394"/>
                            </a:cubicBezTo>
                            <a:cubicBezTo>
                              <a:pt x="28866" y="166195"/>
                              <a:pt x="9956" y="137783"/>
                              <a:pt x="0" y="8569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2A55E64-FF66-0A48-1CDA-A8B4F7838E6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2636152" y="5963580"/>
                <a:ext cx="181131" cy="181131"/>
              </a:xfrm>
              <a:prstGeom prst="ellipse">
                <a:avLst/>
              </a:prstGeom>
              <a:solidFill>
                <a:schemeClr val="accent4"/>
              </a:solidFill>
              <a:ln w="63500">
                <a:solidFill>
                  <a:schemeClr val="bg2"/>
                </a:solidFill>
                <a:tailEnd type="arrow" w="lg" len="lg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71393"/>
                          <a:gd name="connsiteY0" fmla="*/ 85697 h 171393"/>
                          <a:gd name="connsiteX1" fmla="*/ 85697 w 171393"/>
                          <a:gd name="connsiteY1" fmla="*/ 0 h 171393"/>
                          <a:gd name="connsiteX2" fmla="*/ 171394 w 171393"/>
                          <a:gd name="connsiteY2" fmla="*/ 85697 h 171393"/>
                          <a:gd name="connsiteX3" fmla="*/ 85697 w 171393"/>
                          <a:gd name="connsiteY3" fmla="*/ 171394 h 171393"/>
                          <a:gd name="connsiteX4" fmla="*/ 0 w 171393"/>
                          <a:gd name="connsiteY4" fmla="*/ 85697 h 1713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93" h="171393" extrusionOk="0">
                            <a:moveTo>
                              <a:pt x="0" y="85697"/>
                            </a:moveTo>
                            <a:cubicBezTo>
                              <a:pt x="-10617" y="31819"/>
                              <a:pt x="37335" y="388"/>
                              <a:pt x="85697" y="0"/>
                            </a:cubicBezTo>
                            <a:cubicBezTo>
                              <a:pt x="138463" y="1145"/>
                              <a:pt x="162340" y="38656"/>
                              <a:pt x="171394" y="85697"/>
                            </a:cubicBezTo>
                            <a:cubicBezTo>
                              <a:pt x="165974" y="138319"/>
                              <a:pt x="131557" y="179511"/>
                              <a:pt x="85697" y="171394"/>
                            </a:cubicBezTo>
                            <a:cubicBezTo>
                              <a:pt x="28866" y="166195"/>
                              <a:pt x="9956" y="137783"/>
                              <a:pt x="0" y="8569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E879A3B-C82D-9BA5-8C1C-C5CFBD8A4B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1952686" y="4744089"/>
                <a:ext cx="181131" cy="181131"/>
              </a:xfrm>
              <a:prstGeom prst="ellipse">
                <a:avLst/>
              </a:prstGeom>
              <a:solidFill>
                <a:schemeClr val="tx2"/>
              </a:solidFill>
              <a:ln w="63500">
                <a:solidFill>
                  <a:schemeClr val="bg2"/>
                </a:solidFill>
                <a:tailEnd type="arrow" w="lg" len="lg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71393"/>
                          <a:gd name="connsiteY0" fmla="*/ 85697 h 171393"/>
                          <a:gd name="connsiteX1" fmla="*/ 85697 w 171393"/>
                          <a:gd name="connsiteY1" fmla="*/ 0 h 171393"/>
                          <a:gd name="connsiteX2" fmla="*/ 171394 w 171393"/>
                          <a:gd name="connsiteY2" fmla="*/ 85697 h 171393"/>
                          <a:gd name="connsiteX3" fmla="*/ 85697 w 171393"/>
                          <a:gd name="connsiteY3" fmla="*/ 171394 h 171393"/>
                          <a:gd name="connsiteX4" fmla="*/ 0 w 171393"/>
                          <a:gd name="connsiteY4" fmla="*/ 85697 h 1713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93" h="171393" extrusionOk="0">
                            <a:moveTo>
                              <a:pt x="0" y="85697"/>
                            </a:moveTo>
                            <a:cubicBezTo>
                              <a:pt x="-10617" y="31819"/>
                              <a:pt x="37335" y="388"/>
                              <a:pt x="85697" y="0"/>
                            </a:cubicBezTo>
                            <a:cubicBezTo>
                              <a:pt x="138463" y="1145"/>
                              <a:pt x="162340" y="38656"/>
                              <a:pt x="171394" y="85697"/>
                            </a:cubicBezTo>
                            <a:cubicBezTo>
                              <a:pt x="165974" y="138319"/>
                              <a:pt x="131557" y="179511"/>
                              <a:pt x="85697" y="171394"/>
                            </a:cubicBezTo>
                            <a:cubicBezTo>
                              <a:pt x="28866" y="166195"/>
                              <a:pt x="9956" y="137783"/>
                              <a:pt x="0" y="8569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B39F99A-7E1B-AB48-BC6F-64BBDABA456F}"/>
              </a:ext>
            </a:extLst>
          </p:cNvPr>
          <p:cNvSpPr>
            <a:spLocks/>
          </p:cNvSpPr>
          <p:nvPr userDrawn="1"/>
        </p:nvSpPr>
        <p:spPr>
          <a:xfrm>
            <a:off x="5777148" y="3575314"/>
            <a:ext cx="2880000" cy="1440000"/>
          </a:xfrm>
          <a:prstGeom prst="rect">
            <a:avLst/>
          </a:prstGeom>
          <a:gradFill flip="none" rotWithShape="0">
            <a:gsLst>
              <a:gs pos="10000">
                <a:schemeClr val="accent3"/>
              </a:gs>
              <a:gs pos="45000">
                <a:schemeClr val="tx2"/>
              </a:gs>
              <a:gs pos="80000">
                <a:schemeClr val="accent4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E907A-326D-61CB-1AD2-17D3FF926009}"/>
              </a:ext>
            </a:extLst>
          </p:cNvPr>
          <p:cNvSpPr>
            <a:spLocks/>
          </p:cNvSpPr>
          <p:nvPr userDrawn="1"/>
        </p:nvSpPr>
        <p:spPr>
          <a:xfrm>
            <a:off x="5777148" y="5729746"/>
            <a:ext cx="2880000" cy="720000"/>
          </a:xfrm>
          <a:prstGeom prst="rect">
            <a:avLst/>
          </a:prstGeom>
          <a:gradFill flip="none" rotWithShape="0">
            <a:gsLst>
              <a:gs pos="10000">
                <a:schemeClr val="accent3"/>
              </a:gs>
              <a:gs pos="45000">
                <a:schemeClr val="tx2"/>
              </a:gs>
              <a:gs pos="80000">
                <a:schemeClr val="accent4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2C6FF2-343C-90EE-BA93-41F63EFF1C60}"/>
              </a:ext>
            </a:extLst>
          </p:cNvPr>
          <p:cNvSpPr>
            <a:spLocks/>
          </p:cNvSpPr>
          <p:nvPr userDrawn="1"/>
        </p:nvSpPr>
        <p:spPr>
          <a:xfrm>
            <a:off x="8761723" y="3575314"/>
            <a:ext cx="180000" cy="2880000"/>
          </a:xfrm>
          <a:prstGeom prst="rect">
            <a:avLst/>
          </a:prstGeom>
          <a:gradFill flip="none" rotWithShape="0">
            <a:gsLst>
              <a:gs pos="10000">
                <a:schemeClr val="accent3"/>
              </a:gs>
              <a:gs pos="45000">
                <a:schemeClr val="tx2"/>
              </a:gs>
              <a:gs pos="80000">
                <a:schemeClr val="accent4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1BF5F8-0AA1-D0C7-BCFF-015ED98717A7}"/>
              </a:ext>
            </a:extLst>
          </p:cNvPr>
          <p:cNvSpPr>
            <a:spLocks/>
          </p:cNvSpPr>
          <p:nvPr userDrawn="1"/>
        </p:nvSpPr>
        <p:spPr>
          <a:xfrm>
            <a:off x="9046298" y="3586078"/>
            <a:ext cx="2880000" cy="2880000"/>
          </a:xfrm>
          <a:prstGeom prst="rect">
            <a:avLst/>
          </a:prstGeom>
          <a:gradFill flip="none" rotWithShape="0">
            <a:gsLst>
              <a:gs pos="10000">
                <a:schemeClr val="accent3"/>
              </a:gs>
              <a:gs pos="45000">
                <a:schemeClr val="tx2"/>
              </a:gs>
              <a:gs pos="80000">
                <a:schemeClr val="accent4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7433F1E-91C3-8EB9-D4CA-C6085F40C1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287000" y="2667000"/>
            <a:ext cx="1056449" cy="825500"/>
          </a:xfrm>
          <a:custGeom>
            <a:avLst/>
            <a:gdLst>
              <a:gd name="connsiteX0" fmla="*/ 0 w 1056449"/>
              <a:gd name="connsiteY0" fmla="*/ 0 h 825500"/>
              <a:gd name="connsiteX1" fmla="*/ 1041400 w 1056449"/>
              <a:gd name="connsiteY1" fmla="*/ 139700 h 825500"/>
              <a:gd name="connsiteX2" fmla="*/ 520700 w 1056449"/>
              <a:gd name="connsiteY2" fmla="*/ 8255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6449" h="825500" extrusionOk="0">
                <a:moveTo>
                  <a:pt x="0" y="0"/>
                </a:moveTo>
                <a:cubicBezTo>
                  <a:pt x="442308" y="-20531"/>
                  <a:pt x="948333" y="4475"/>
                  <a:pt x="1041400" y="139700"/>
                </a:cubicBezTo>
                <a:cubicBezTo>
                  <a:pt x="1222353" y="297108"/>
                  <a:pt x="734632" y="554247"/>
                  <a:pt x="520700" y="825500"/>
                </a:cubicBezTo>
              </a:path>
            </a:pathLst>
          </a:custGeom>
          <a:noFill/>
          <a:ln w="12700">
            <a:solidFill>
              <a:schemeClr val="bg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6449"/>
                      <a:gd name="connsiteY0" fmla="*/ 0 h 825500"/>
                      <a:gd name="connsiteX1" fmla="*/ 1041400 w 1056449"/>
                      <a:gd name="connsiteY1" fmla="*/ 139700 h 825500"/>
                      <a:gd name="connsiteX2" fmla="*/ 520700 w 1056449"/>
                      <a:gd name="connsiteY2" fmla="*/ 825500 h 82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56449" h="825500">
                        <a:moveTo>
                          <a:pt x="0" y="0"/>
                        </a:moveTo>
                        <a:cubicBezTo>
                          <a:pt x="477308" y="1058"/>
                          <a:pt x="954617" y="2117"/>
                          <a:pt x="1041400" y="139700"/>
                        </a:cubicBezTo>
                        <a:cubicBezTo>
                          <a:pt x="1128183" y="277283"/>
                          <a:pt x="824441" y="551391"/>
                          <a:pt x="520700" y="82550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6F9EE1-0262-F152-0D11-FFF4D4DBDE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5702" y="3428999"/>
            <a:ext cx="1468853" cy="34221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6F1416-20AF-8DED-01C9-5B7978DC9D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160513" y="879539"/>
            <a:ext cx="805557" cy="476250"/>
          </a:xfrm>
          <a:prstGeom prst="rect">
            <a:avLst/>
          </a:prstGeom>
          <a:solidFill>
            <a:srgbClr val="B32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#B32609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21640E-5845-C60A-7CC8-681FEE17C3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387340" y="879539"/>
            <a:ext cx="805557" cy="476250"/>
          </a:xfrm>
          <a:prstGeom prst="rect">
            <a:avLst/>
          </a:prstGeom>
          <a:solidFill>
            <a:srgbClr val="EB8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#EB8431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068035-80C5-3EEC-7D05-92C4088669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858077" y="879539"/>
            <a:ext cx="805557" cy="476250"/>
          </a:xfrm>
          <a:prstGeom prst="rect">
            <a:avLst/>
          </a:prstGeom>
          <a:solidFill>
            <a:srgbClr val="CCB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#CCB25C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FE1BD-7F09-E8F6-789F-583C001831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236122" y="879539"/>
            <a:ext cx="805557" cy="476250"/>
          </a:xfrm>
          <a:prstGeom prst="rect">
            <a:avLst/>
          </a:prstGeom>
          <a:solidFill>
            <a:srgbClr val="FFB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#FFBA19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9C523-A4E9-5A54-DAAC-C84E75F8FC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933686" y="879539"/>
            <a:ext cx="805557" cy="476250"/>
          </a:xfrm>
          <a:prstGeom prst="rect">
            <a:avLst/>
          </a:prstGeom>
          <a:solidFill>
            <a:srgbClr val="70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#70CC33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9D292-BC59-FAED-9E6F-97C44EF53F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084904" y="879539"/>
            <a:ext cx="805557" cy="476250"/>
          </a:xfrm>
          <a:prstGeom prst="rect">
            <a:avLst/>
          </a:prstGeom>
          <a:solidFill>
            <a:srgbClr val="009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bg1"/>
                </a:solidFill>
              </a:rPr>
              <a:t>#0094B3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7DFDD6-B8EA-9CBE-A963-4EF994C7FE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311731" y="879539"/>
            <a:ext cx="805557" cy="476250"/>
          </a:xfrm>
          <a:prstGeom prst="rect">
            <a:avLst/>
          </a:prstGeom>
          <a:solidFill>
            <a:srgbClr val="124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bg1"/>
                </a:solidFill>
              </a:rPr>
              <a:t>#12419E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B55525-319D-64A9-8220-F24952F747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009295" y="879539"/>
            <a:ext cx="805557" cy="476250"/>
          </a:xfrm>
          <a:prstGeom prst="rect">
            <a:avLst/>
          </a:prstGeom>
          <a:solidFill>
            <a:srgbClr val="4F2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bg1"/>
                </a:solidFill>
              </a:rPr>
              <a:t>#4F2D7F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A70CBE-6B3D-457F-4EF8-4B314D87E05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 rot="20136494">
            <a:off x="7119222" y="493236"/>
            <a:ext cx="998029" cy="188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“TechMed” blue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B5350-8574-681B-2334-C74627B383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 rot="1063162">
            <a:off x="8116696" y="1503193"/>
            <a:ext cx="998029" cy="188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“DSI” purple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92E93A-5C21-FF86-0F16-E272BB0F49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457853" y="879539"/>
            <a:ext cx="805557" cy="476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/>
              <a:t>#000000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5ABEDC-A82B-6F03-9156-62716C0A2F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28366" y="879539"/>
            <a:ext cx="805557" cy="4762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</a:rPr>
              <a:t>#FFFFFF</a:t>
            </a:r>
          </a:p>
        </p:txBody>
      </p:sp>
    </p:spTree>
    <p:extLst>
      <p:ext uri="{BB962C8B-B14F-4D97-AF65-F5344CB8AC3E}">
        <p14:creationId xmlns:p14="http://schemas.microsoft.com/office/powerpoint/2010/main" val="46729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ting shee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6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703949-30E2-3628-0F5A-45C139FF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4BB1DD7-03D4-5AFD-7F4C-A2584EAC9E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4326"/>
            <a:ext cx="11593511" cy="15234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526418-A31C-84D6-60DA-9260823AF8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C54D8C-FD88-34E4-021C-8CB07B3014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79A27-188D-DE45-88FA-A9032F6265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98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410C15-2629-B685-3FD3-71B831E5CA7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6261122"/>
            <a:ext cx="11593513" cy="15234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27450" indent="0" algn="l"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315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603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891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179450" indent="0" algn="l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  <a:lvl6pPr marL="1467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6pPr>
            <a:lvl7pPr marL="1755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7pPr>
            <a:lvl8pPr marL="2043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8pPr>
            <a:lvl9pPr marL="233145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9pPr>
          </a:lstStyle>
          <a:p>
            <a:pPr lvl="0"/>
            <a:r>
              <a:rPr lang="en-US"/>
              <a:t>Use for references (will grow upwards)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7983C8-1279-6F80-1E04-6F5608594B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1B15CD-BEAA-D752-C218-D20103FC09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D579A27-188D-DE45-88FA-A9032F62650C}" type="slidenum">
              <a:rPr lang="en-NL" smtClean="0"/>
              <a:t>‹#›</a:t>
            </a:fld>
            <a:endParaRPr lang="en-NL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207A688-2164-784B-9439-346AB2F39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003" y="6570000"/>
            <a:ext cx="1895997" cy="144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11D43D4-D382-EA04-34EC-DEEB0798FC2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685292" y="6428582"/>
            <a:ext cx="306727" cy="429418"/>
            <a:chOff x="3780000" y="720000"/>
            <a:chExt cx="1800000" cy="2520000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36994845-97BF-88C6-9CD9-AC5BD49791D2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77D7451-1A6A-B2B1-715E-BE70E9C788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1AB2FD4C-9CEF-F6A8-BACC-99CD40BEEA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1853" y="6420916"/>
            <a:ext cx="1748337" cy="43708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D2F11BA-5A9E-824D-8E72-5C8252E104C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58874" y="6426632"/>
            <a:ext cx="266434" cy="43136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4D73E0A-353E-7AF6-E2E2-DF3038C59BD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20"/>
          <a:stretch>
            <a:fillRect/>
          </a:stretch>
        </p:blipFill>
        <p:spPr>
          <a:xfrm>
            <a:off x="5040914" y="6416675"/>
            <a:ext cx="2363032" cy="4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svg"/><Relationship Id="rId26" Type="http://schemas.openxmlformats.org/officeDocument/2006/relationships/image" Target="../media/image12.sv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5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22" Type="http://schemas.openxmlformats.org/officeDocument/2006/relationships/image" Target="../media/image8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16.sv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8.svg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6.sv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8.xml"/><Relationship Id="rId21" Type="http://schemas.openxmlformats.org/officeDocument/2006/relationships/image" Target="../media/image16.svg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20.svg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6.sv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40.xml"/><Relationship Id="rId21" Type="http://schemas.openxmlformats.org/officeDocument/2006/relationships/image" Target="../media/image24.svg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3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22.svg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6.sv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24.sv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3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28.svg"/><Relationship Id="rId10" Type="http://schemas.openxmlformats.org/officeDocument/2006/relationships/slideLayout" Target="../slideLayouts/slideLayout59.xml"/><Relationship Id="rId19" Type="http://schemas.openxmlformats.org/officeDocument/2006/relationships/image" Target="../media/image6.sv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2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64.xml"/><Relationship Id="rId21" Type="http://schemas.openxmlformats.org/officeDocument/2006/relationships/image" Target="../media/image24.svg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3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30.svg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6.sv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29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DF09FDB-3C18-D14C-79DB-125C016D12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52003" y="6570000"/>
            <a:ext cx="1895997" cy="144000"/>
          </a:xfrm>
          <a:prstGeom prst="rect">
            <a:avLst/>
          </a:prstGeom>
        </p:spPr>
      </p:pic>
      <p:sp>
        <p:nvSpPr>
          <p:cNvPr id="23" name="Graphic 21">
            <a:extLst>
              <a:ext uri="{FF2B5EF4-FFF2-40B4-BE49-F238E27FC236}">
                <a16:creationId xmlns:a16="http://schemas.microsoft.com/office/drawing/2014/main" id="{6E51F718-7BE6-1A9E-CEE5-885F78302BEF}"/>
              </a:ext>
            </a:extLst>
          </p:cNvPr>
          <p:cNvSpPr/>
          <p:nvPr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tle Placeholder 24">
            <a:extLst>
              <a:ext uri="{FF2B5EF4-FFF2-40B4-BE49-F238E27FC236}">
                <a16:creationId xmlns:a16="http://schemas.microsoft.com/office/drawing/2014/main" id="{0E9844C4-98A6-45CD-083E-AC5EB655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1E8DA54E-8002-0711-8837-43F72F1DF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3" y="6561138"/>
            <a:ext cx="4622269" cy="152861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marL="0" indent="0" algn="l">
              <a:buNone/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ADD93433-BC2F-DDD4-02F8-5424B87F8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58396"/>
            <a:ext cx="432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  <a:ea typeface="Source Sans Pro Black" panose="020B0803030403020204" pitchFamily="34" charset="0"/>
              </a:defRPr>
            </a:lvl1pPr>
          </a:lstStyle>
          <a:p>
            <a:fld id="{0D579A27-188D-DE45-88FA-A9032F62650C}" type="slidenum">
              <a:rPr lang="en-NL" smtClean="0"/>
              <a:t>‹#›</a:t>
            </a:fld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46AA61-0312-ECAF-5A51-111B0C8DC1A1}"/>
              </a:ext>
            </a:extLst>
          </p:cNvPr>
          <p:cNvGrpSpPr>
            <a:grpSpLocks noChangeAspect="1"/>
          </p:cNvGrpSpPr>
          <p:nvPr/>
        </p:nvGrpSpPr>
        <p:grpSpPr>
          <a:xfrm>
            <a:off x="9685292" y="6428582"/>
            <a:ext cx="306727" cy="429418"/>
            <a:chOff x="3780000" y="720000"/>
            <a:chExt cx="1800000" cy="2520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2F739BE-C91B-E00A-A922-74EFBC63524A}"/>
                </a:ext>
              </a:extLst>
            </p:cNvPr>
            <p:cNvPicPr>
              <a:picLocks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4501CD3-EDE2-BBC6-8F84-89D3B079F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5E36F2-9B29-F451-42DD-8E8C2C2C2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304925"/>
            <a:ext cx="11593511" cy="51117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4F6DC49-4EA8-815E-D858-1D2284CACE3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91853" y="6420916"/>
            <a:ext cx="1748337" cy="4370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CB7B711-C6CA-9204-C78E-04E2E4C2D95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58874" y="6426632"/>
            <a:ext cx="266434" cy="43136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3674307-B710-3F45-7F95-075C40C78A4D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r="220"/>
          <a:stretch>
            <a:fillRect/>
          </a:stretch>
        </p:blipFill>
        <p:spPr>
          <a:xfrm>
            <a:off x="5040914" y="6416675"/>
            <a:ext cx="2363032" cy="4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3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4400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2860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2860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pos="279">
          <p15:clr>
            <a:srgbClr val="F26B43"/>
          </p15:clr>
        </p15:guide>
        <p15:guide id="3" pos="7582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21">
            <a:extLst>
              <a:ext uri="{FF2B5EF4-FFF2-40B4-BE49-F238E27FC236}">
                <a16:creationId xmlns:a16="http://schemas.microsoft.com/office/drawing/2014/main" id="{6E51F718-7BE6-1A9E-CEE5-885F78302BEF}"/>
              </a:ext>
            </a:extLst>
          </p:cNvPr>
          <p:cNvSpPr/>
          <p:nvPr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tle Placeholder 24">
            <a:extLst>
              <a:ext uri="{FF2B5EF4-FFF2-40B4-BE49-F238E27FC236}">
                <a16:creationId xmlns:a16="http://schemas.microsoft.com/office/drawing/2014/main" id="{0E9844C4-98A6-45CD-083E-AC5EB655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B55C974-F05F-6474-130D-EF58C209F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449389"/>
            <a:ext cx="11605087" cy="4967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CEC28C-0FAC-4DB4-D411-6AC725BF51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54048" y="6532101"/>
            <a:ext cx="1282377" cy="216000"/>
          </a:xfrm>
          <a:prstGeom prst="rect">
            <a:avLst/>
          </a:prstGeom>
        </p:spPr>
      </p:pic>
      <p:sp>
        <p:nvSpPr>
          <p:cNvPr id="4" name="Date Placeholder 26">
            <a:extLst>
              <a:ext uri="{FF2B5EF4-FFF2-40B4-BE49-F238E27FC236}">
                <a16:creationId xmlns:a16="http://schemas.microsoft.com/office/drawing/2014/main" id="{FF1E0F05-38F3-ADB5-54BC-3C7003401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32808" y="6558396"/>
            <a:ext cx="1889125" cy="144000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marL="0" indent="0" algn="r">
              <a:buNone/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C3B6CBD-9946-42ED-AC37-0C776BD140E3}" type="datetime1">
              <a:rPr lang="nl-NL" smtClean="0"/>
              <a:pPr/>
              <a:t>17-10-2025</a:t>
            </a:fld>
            <a:endParaRPr lang="nl-NL"/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C7BAE8E9-4C6B-7E56-3BE3-DF2156AE7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6561138"/>
            <a:ext cx="5189896" cy="156007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marL="0" indent="0" algn="l">
              <a:buNone/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697FD707-34F1-3D7F-00D1-84D4EED64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58396"/>
            <a:ext cx="432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  <a:ea typeface="Source Sans Pro Black" panose="020B0803030403020204" pitchFamily="34" charset="0"/>
              </a:defRPr>
            </a:lvl1pPr>
          </a:lstStyle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9E4CDC-FEE9-3C11-97E8-27EC9FC47FA0}"/>
              </a:ext>
            </a:extLst>
          </p:cNvPr>
          <p:cNvGrpSpPr>
            <a:grpSpLocks noChangeAspect="1"/>
          </p:cNvGrpSpPr>
          <p:nvPr/>
        </p:nvGrpSpPr>
        <p:grpSpPr>
          <a:xfrm>
            <a:off x="10124863" y="6428582"/>
            <a:ext cx="306727" cy="429418"/>
            <a:chOff x="3780000" y="720000"/>
            <a:chExt cx="1800000" cy="2520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5D6D789-48A8-E183-0190-AF87FDAB5B04}"/>
                </a:ext>
              </a:extLst>
            </p:cNvPr>
            <p:cNvPicPr>
              <a:picLocks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3C232FD-3A32-F090-4EFA-482D2F0DDF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ACE0D737-CBAC-2BE1-8EF3-1413FEEEC5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09933" y="6573146"/>
            <a:ext cx="202693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4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4400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pos="279">
          <p15:clr>
            <a:srgbClr val="F26B43"/>
          </p15:clr>
        </p15:guide>
        <p15:guide id="3" pos="7582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21">
            <a:extLst>
              <a:ext uri="{FF2B5EF4-FFF2-40B4-BE49-F238E27FC236}">
                <a16:creationId xmlns:a16="http://schemas.microsoft.com/office/drawing/2014/main" id="{6E51F718-7BE6-1A9E-CEE5-885F78302BEF}"/>
              </a:ext>
            </a:extLst>
          </p:cNvPr>
          <p:cNvSpPr/>
          <p:nvPr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tle Placeholder 24">
            <a:extLst>
              <a:ext uri="{FF2B5EF4-FFF2-40B4-BE49-F238E27FC236}">
                <a16:creationId xmlns:a16="http://schemas.microsoft.com/office/drawing/2014/main" id="{0E9844C4-98A6-45CD-083E-AC5EB655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B55C974-F05F-6474-130D-EF58C209F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449389"/>
            <a:ext cx="11605087" cy="4967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AAB4C31-AA61-1DBF-7168-5FFF393E83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78476" y="6532101"/>
            <a:ext cx="1657948" cy="216000"/>
          </a:xfrm>
          <a:prstGeom prst="rect">
            <a:avLst/>
          </a:prstGeom>
        </p:spPr>
      </p:pic>
      <p:sp>
        <p:nvSpPr>
          <p:cNvPr id="4" name="Date Placeholder 26">
            <a:extLst>
              <a:ext uri="{FF2B5EF4-FFF2-40B4-BE49-F238E27FC236}">
                <a16:creationId xmlns:a16="http://schemas.microsoft.com/office/drawing/2014/main" id="{01E70029-0A17-097A-7688-D2E5BBC62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5105" y="6558396"/>
            <a:ext cx="1889125" cy="144000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marL="0" indent="0" algn="r">
              <a:buNone/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38C6E97-75C6-494E-9C89-646F373295FA}" type="datetime1">
              <a:rPr lang="nl-NL" smtClean="0"/>
              <a:pPr/>
              <a:t>17-10-2025</a:t>
            </a:fld>
            <a:endParaRPr lang="nl-NL"/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184A0881-6BDB-C53E-70DE-E8A1365D2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3" y="6561139"/>
            <a:ext cx="4852192" cy="144000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marL="0" indent="0" algn="l">
              <a:buNone/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1E6E22E9-D724-0B38-81A6-6330CC6C4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58396"/>
            <a:ext cx="432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  <a:ea typeface="Source Sans Pro Black" panose="020B0803030403020204" pitchFamily="34" charset="0"/>
              </a:defRPr>
            </a:lvl1pPr>
          </a:lstStyle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2E2B4E-FFCB-9BFF-9774-61CD500F2655}"/>
              </a:ext>
            </a:extLst>
          </p:cNvPr>
          <p:cNvGrpSpPr>
            <a:grpSpLocks noChangeAspect="1"/>
          </p:cNvGrpSpPr>
          <p:nvPr/>
        </p:nvGrpSpPr>
        <p:grpSpPr>
          <a:xfrm>
            <a:off x="9783749" y="6428582"/>
            <a:ext cx="306727" cy="429418"/>
            <a:chOff x="3780000" y="720000"/>
            <a:chExt cx="1800000" cy="252000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11974D7-C3EB-993D-03F9-F1E8730D8720}"/>
                </a:ext>
              </a:extLst>
            </p:cNvPr>
            <p:cNvPicPr>
              <a:picLocks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BBE7E74-185F-7A0F-50AF-DD31D231C7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818754F6-BE25-E847-1D6E-0C1D085F24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68819" y="6573146"/>
            <a:ext cx="202693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4400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pos="279">
          <p15:clr>
            <a:srgbClr val="F26B43"/>
          </p15:clr>
        </p15:guide>
        <p15:guide id="3" pos="7582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DF09FDB-3C18-D14C-79DB-125C016D12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177501" y="6570000"/>
            <a:ext cx="1845000" cy="144000"/>
          </a:xfrm>
          <a:prstGeom prst="rect">
            <a:avLst/>
          </a:prstGeom>
        </p:spPr>
      </p:pic>
      <p:sp>
        <p:nvSpPr>
          <p:cNvPr id="23" name="Graphic 21">
            <a:extLst>
              <a:ext uri="{FF2B5EF4-FFF2-40B4-BE49-F238E27FC236}">
                <a16:creationId xmlns:a16="http://schemas.microsoft.com/office/drawing/2014/main" id="{6E51F718-7BE6-1A9E-CEE5-885F78302BEF}"/>
              </a:ext>
            </a:extLst>
          </p:cNvPr>
          <p:cNvSpPr/>
          <p:nvPr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tle Placeholder 24">
            <a:extLst>
              <a:ext uri="{FF2B5EF4-FFF2-40B4-BE49-F238E27FC236}">
                <a16:creationId xmlns:a16="http://schemas.microsoft.com/office/drawing/2014/main" id="{0E9844C4-98A6-45CD-083E-AC5EB655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B55C974-F05F-6474-130D-EF58C209F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449389"/>
            <a:ext cx="11605087" cy="4967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A69189E5-2F0B-3B1C-BA73-EC58E684C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04560" y="6558396"/>
            <a:ext cx="1889125" cy="144000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marL="0" indent="0" algn="r">
              <a:buNone/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317A8BE9-D0A5-47B3-B2A1-CBCACE4AF357}" type="datetime1">
              <a:rPr lang="nl-NL" smtClean="0"/>
              <a:pPr/>
              <a:t>17-10-2025</a:t>
            </a:fld>
            <a:endParaRPr lang="nl-NL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1E8DA54E-8002-0711-8837-43F72F1DF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3" y="6561139"/>
            <a:ext cx="4561647" cy="144000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marL="0" indent="0" algn="l">
              <a:buNone/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ADD93433-BC2F-DDD4-02F8-5424B87F8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58396"/>
            <a:ext cx="432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indent="0" algn="ctr">
              <a:buNone/>
              <a:defRPr sz="1600" b="0">
                <a:solidFill>
                  <a:schemeClr val="accent3"/>
                </a:solidFill>
                <a:latin typeface="+mn-lt"/>
                <a:ea typeface="Source Sans Pro Black" panose="020B0803030403020204" pitchFamily="34" charset="0"/>
              </a:defRPr>
            </a:lvl1pPr>
          </a:lstStyle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F89D4B-11B2-901D-8CF7-4903982D0EAD}"/>
              </a:ext>
            </a:extLst>
          </p:cNvPr>
          <p:cNvGrpSpPr>
            <a:grpSpLocks noChangeAspect="1"/>
          </p:cNvGrpSpPr>
          <p:nvPr/>
        </p:nvGrpSpPr>
        <p:grpSpPr>
          <a:xfrm>
            <a:off x="9554775" y="6428582"/>
            <a:ext cx="306727" cy="429418"/>
            <a:chOff x="3780000" y="720000"/>
            <a:chExt cx="1800000" cy="2520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CA1B2B0-2628-C872-D20C-FF5A406A900F}"/>
                </a:ext>
              </a:extLst>
            </p:cNvPr>
            <p:cNvPicPr>
              <a:picLocks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B680E99-CDE8-7DDD-9C0D-31DA46392A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40B19F30-CA02-1CC4-1E6E-625251EAA1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09684" y="6570000"/>
            <a:ext cx="2029092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1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smtClean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pos="279">
          <p15:clr>
            <a:srgbClr val="F26B43"/>
          </p15:clr>
        </p15:guide>
        <p15:guide id="3" pos="7582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21">
            <a:extLst>
              <a:ext uri="{FF2B5EF4-FFF2-40B4-BE49-F238E27FC236}">
                <a16:creationId xmlns:a16="http://schemas.microsoft.com/office/drawing/2014/main" id="{6E51F718-7BE6-1A9E-CEE5-885F78302BEF}"/>
              </a:ext>
            </a:extLst>
          </p:cNvPr>
          <p:cNvSpPr/>
          <p:nvPr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tle Placeholder 24">
            <a:extLst>
              <a:ext uri="{FF2B5EF4-FFF2-40B4-BE49-F238E27FC236}">
                <a16:creationId xmlns:a16="http://schemas.microsoft.com/office/drawing/2014/main" id="{0E9844C4-98A6-45CD-083E-AC5EB655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B55C974-F05F-6474-130D-EF58C209F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449389"/>
            <a:ext cx="11605087" cy="4967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577742D-0769-2DEC-50B4-427FB0241C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754048" y="6532101"/>
            <a:ext cx="1282377" cy="215999"/>
          </a:xfrm>
          <a:prstGeom prst="rect">
            <a:avLst/>
          </a:prstGeom>
        </p:spPr>
      </p:pic>
      <p:sp>
        <p:nvSpPr>
          <p:cNvPr id="4" name="Date Placeholder 26">
            <a:extLst>
              <a:ext uri="{FF2B5EF4-FFF2-40B4-BE49-F238E27FC236}">
                <a16:creationId xmlns:a16="http://schemas.microsoft.com/office/drawing/2014/main" id="{CB573B4D-5932-AC92-6326-F17F8BBC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72147" y="6558396"/>
            <a:ext cx="1889125" cy="144000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r"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CB1BEEFC-CA4D-4E29-81FD-6B2E5EC2D98A}" type="datetime1">
              <a:rPr lang="nl-NL" smtClean="0"/>
              <a:t>17-10-2025</a:t>
            </a:fld>
            <a:endParaRPr lang="nl-NL"/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979972FE-B47C-7C84-E438-6CD9DB26A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6561139"/>
            <a:ext cx="5129235" cy="144000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l"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04521A59-96FC-E832-A143-F4A642AE9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58396"/>
            <a:ext cx="432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0">
                <a:solidFill>
                  <a:schemeClr val="accent3"/>
                </a:solidFill>
                <a:latin typeface="+mn-lt"/>
                <a:ea typeface="Source Sans Pro Black" panose="020B0803030403020204" pitchFamily="34" charset="0"/>
              </a:defRPr>
            </a:lvl1pPr>
          </a:lstStyle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01A788-BC70-2EBE-4FA1-41E8C16E64F1}"/>
              </a:ext>
            </a:extLst>
          </p:cNvPr>
          <p:cNvGrpSpPr>
            <a:grpSpLocks noChangeAspect="1"/>
          </p:cNvGrpSpPr>
          <p:nvPr/>
        </p:nvGrpSpPr>
        <p:grpSpPr>
          <a:xfrm>
            <a:off x="10122362" y="6428582"/>
            <a:ext cx="306727" cy="429418"/>
            <a:chOff x="3780000" y="720000"/>
            <a:chExt cx="1800000" cy="252000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894B86A-F4EA-9292-EF8D-133B94AAD505}"/>
                </a:ext>
              </a:extLst>
            </p:cNvPr>
            <p:cNvPicPr>
              <a:picLocks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007AF34-D951-5481-9C56-82A1E3DC6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2E973165-99DE-F2AF-6F0E-36981F8899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77271" y="6570000"/>
            <a:ext cx="2029092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6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smtClean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pos="279">
          <p15:clr>
            <a:srgbClr val="F26B43"/>
          </p15:clr>
        </p15:guide>
        <p15:guide id="3" pos="7582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21">
            <a:extLst>
              <a:ext uri="{FF2B5EF4-FFF2-40B4-BE49-F238E27FC236}">
                <a16:creationId xmlns:a16="http://schemas.microsoft.com/office/drawing/2014/main" id="{6E51F718-7BE6-1A9E-CEE5-885F78302BEF}"/>
              </a:ext>
            </a:extLst>
          </p:cNvPr>
          <p:cNvSpPr/>
          <p:nvPr/>
        </p:nvSpPr>
        <p:spPr>
          <a:xfrm>
            <a:off x="144000" y="-1"/>
            <a:ext cx="144000" cy="1296000"/>
          </a:xfrm>
          <a:custGeom>
            <a:avLst/>
            <a:gdLst>
              <a:gd name="connsiteX0" fmla="*/ 0 w 288000"/>
              <a:gd name="connsiteY0" fmla="*/ 0 h 1728000"/>
              <a:gd name="connsiteX1" fmla="*/ 288000 w 288000"/>
              <a:gd name="connsiteY1" fmla="*/ 0 h 1728000"/>
              <a:gd name="connsiteX2" fmla="*/ 288000 w 288000"/>
              <a:gd name="connsiteY2" fmla="*/ 1728000 h 1728000"/>
              <a:gd name="connsiteX3" fmla="*/ 0 w 288000"/>
              <a:gd name="connsiteY3" fmla="*/ 17280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" h="1728000">
                <a:moveTo>
                  <a:pt x="0" y="0"/>
                </a:moveTo>
                <a:lnTo>
                  <a:pt x="288000" y="0"/>
                </a:lnTo>
                <a:lnTo>
                  <a:pt x="288000" y="1728000"/>
                </a:lnTo>
                <a:lnTo>
                  <a:pt x="0" y="1728000"/>
                </a:lnTo>
                <a:close/>
              </a:path>
            </a:pathLst>
          </a:custGeom>
          <a:gradFill>
            <a:gsLst>
              <a:gs pos="0">
                <a:srgbClr val="2FB9CC"/>
              </a:gs>
              <a:gs pos="20000">
                <a:srgbClr val="3084BD"/>
              </a:gs>
              <a:gs pos="40000">
                <a:srgbClr val="3059AE"/>
              </a:gs>
              <a:gs pos="60000">
                <a:srgbClr val="2F33A0"/>
              </a:gs>
              <a:gs pos="80000">
                <a:srgbClr val="462E91"/>
              </a:gs>
              <a:gs pos="100000">
                <a:srgbClr val="592C82"/>
              </a:gs>
            </a:gsLst>
            <a:lin ang="1800000" scaled="0"/>
          </a:gra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tle Placeholder 24">
            <a:extLst>
              <a:ext uri="{FF2B5EF4-FFF2-40B4-BE49-F238E27FC236}">
                <a16:creationId xmlns:a16="http://schemas.microsoft.com/office/drawing/2014/main" id="{0E9844C4-98A6-45CD-083E-AC5EB655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B55C974-F05F-6474-130D-EF58C209F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449389"/>
            <a:ext cx="11605087" cy="4967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04521A59-96FC-E832-A143-F4A642AE9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58396"/>
            <a:ext cx="432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indent="0" algn="ctr">
              <a:buNone/>
              <a:defRPr sz="1600" b="0">
                <a:solidFill>
                  <a:schemeClr val="accent3"/>
                </a:solidFill>
                <a:latin typeface="+mn-lt"/>
                <a:ea typeface="Source Sans Pro Black" panose="020B0803030403020204" pitchFamily="34" charset="0"/>
              </a:defRPr>
            </a:lvl1pPr>
          </a:lstStyle>
          <a:p>
            <a:fld id="{2B6CAA01-4D6D-4043-8B63-EC2CC91F7F8D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979D62-44C4-AED9-1870-1A0E2655FC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378477" y="6532101"/>
            <a:ext cx="1657945" cy="216000"/>
          </a:xfrm>
          <a:prstGeom prst="rect">
            <a:avLst/>
          </a:prstGeom>
        </p:spPr>
      </p:pic>
      <p:sp>
        <p:nvSpPr>
          <p:cNvPr id="10" name="Date Placeholder 26">
            <a:extLst>
              <a:ext uri="{FF2B5EF4-FFF2-40B4-BE49-F238E27FC236}">
                <a16:creationId xmlns:a16="http://schemas.microsoft.com/office/drawing/2014/main" id="{5115E876-B459-F291-9B2C-FF726D245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0279" y="6558396"/>
            <a:ext cx="1889125" cy="144000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marL="0" indent="0" algn="r">
              <a:buNone/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EB46F0E4-527E-4DDF-91CA-3AC8DA5DDE08}" type="datetime1">
              <a:rPr lang="nl-NL" smtClean="0"/>
              <a:pPr/>
              <a:t>17-10-2025</a:t>
            </a:fld>
            <a:endParaRPr lang="nl-NL"/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841B4D04-DA9D-B31A-A752-94D7C9D11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3" y="6561139"/>
            <a:ext cx="4787366" cy="144000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marL="0" indent="0" algn="l">
              <a:buNone/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endParaRPr lang="nl-N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BAB062-CFF6-9E58-A9D4-D0F352F3DD75}"/>
              </a:ext>
            </a:extLst>
          </p:cNvPr>
          <p:cNvGrpSpPr>
            <a:grpSpLocks noChangeAspect="1"/>
          </p:cNvGrpSpPr>
          <p:nvPr/>
        </p:nvGrpSpPr>
        <p:grpSpPr>
          <a:xfrm>
            <a:off x="9781248" y="6428582"/>
            <a:ext cx="306727" cy="429418"/>
            <a:chOff x="3780000" y="720000"/>
            <a:chExt cx="1800000" cy="2520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383DAAE-0204-D2DE-1F8E-7D7514061114}"/>
                </a:ext>
              </a:extLst>
            </p:cNvPr>
            <p:cNvPicPr>
              <a:picLocks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780000" y="720000"/>
              <a:ext cx="1800000" cy="2520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29A81107-621C-64C2-9792-1F5584657C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54250" y="1200098"/>
              <a:ext cx="1651500" cy="839805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35FD7-65DD-26BC-3CC9-CF3C561870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36157" y="6570000"/>
            <a:ext cx="2029092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smtClean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pos="279">
          <p15:clr>
            <a:srgbClr val="F26B43"/>
          </p15:clr>
        </p15:guide>
        <p15:guide id="3" pos="7582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B18229C-BCFC-FA90-F746-576936472AA6}"/>
              </a:ext>
            </a:extLst>
          </p:cNvPr>
          <p:cNvSpPr txBox="1"/>
          <p:nvPr/>
        </p:nvSpPr>
        <p:spPr>
          <a:xfrm rot="240000">
            <a:off x="169201" y="341608"/>
            <a:ext cx="911008" cy="1836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Your main logo. This is the preferred version, your first choice.</a:t>
            </a:r>
          </a:p>
          <a:p>
            <a:pPr algn="l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Use it for title slides and wherever you want to make your mark.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D66391B-DFA3-187A-AB06-104E0E42654C}"/>
              </a:ext>
            </a:extLst>
          </p:cNvPr>
          <p:cNvSpPr/>
          <p:nvPr/>
        </p:nvSpPr>
        <p:spPr>
          <a:xfrm>
            <a:off x="1175594" y="351689"/>
            <a:ext cx="989010" cy="365078"/>
          </a:xfrm>
          <a:custGeom>
            <a:avLst/>
            <a:gdLst>
              <a:gd name="connsiteX0" fmla="*/ 0 w 989010"/>
              <a:gd name="connsiteY0" fmla="*/ 136006 h 365078"/>
              <a:gd name="connsiteX1" fmla="*/ 873347 w 989010"/>
              <a:gd name="connsiteY1" fmla="*/ 9622 h 365078"/>
              <a:gd name="connsiteX2" fmla="*/ 954379 w 989010"/>
              <a:gd name="connsiteY2" fmla="*/ 365078 h 36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9010" h="365078" extrusionOk="0">
                <a:moveTo>
                  <a:pt x="0" y="136006"/>
                </a:moveTo>
                <a:cubicBezTo>
                  <a:pt x="332897" y="38770"/>
                  <a:pt x="679142" y="-15368"/>
                  <a:pt x="873347" y="9622"/>
                </a:cubicBezTo>
                <a:cubicBezTo>
                  <a:pt x="1063250" y="54293"/>
                  <a:pt x="988166" y="206605"/>
                  <a:pt x="954379" y="365078"/>
                </a:cubicBezTo>
              </a:path>
            </a:pathLst>
          </a:custGeom>
          <a:noFill/>
          <a:ln w="12700">
            <a:solidFill>
              <a:schemeClr val="bg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38725"/>
                      <a:gd name="connsiteY0" fmla="*/ 147143 h 394971"/>
                      <a:gd name="connsiteX1" fmla="*/ 828943 w 938725"/>
                      <a:gd name="connsiteY1" fmla="*/ 10410 h 394971"/>
                      <a:gd name="connsiteX2" fmla="*/ 905855 w 938725"/>
                      <a:gd name="connsiteY2" fmla="*/ 394971 h 394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38725" h="394971">
                        <a:moveTo>
                          <a:pt x="0" y="147143"/>
                        </a:moveTo>
                        <a:cubicBezTo>
                          <a:pt x="338983" y="58124"/>
                          <a:pt x="677967" y="-30895"/>
                          <a:pt x="828943" y="10410"/>
                        </a:cubicBezTo>
                        <a:cubicBezTo>
                          <a:pt x="979919" y="51715"/>
                          <a:pt x="942887" y="223343"/>
                          <a:pt x="905855" y="39497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6A333-620D-34AE-6998-F4084B1EFEC5}"/>
              </a:ext>
            </a:extLst>
          </p:cNvPr>
          <p:cNvSpPr txBox="1"/>
          <p:nvPr/>
        </p:nvSpPr>
        <p:spPr>
          <a:xfrm>
            <a:off x="4350499" y="1296834"/>
            <a:ext cx="998029" cy="554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Shape and words belong together as one!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6A15F149-62B1-18BE-332E-C7E452ECED14}"/>
              </a:ext>
            </a:extLst>
          </p:cNvPr>
          <p:cNvSpPr/>
          <p:nvPr/>
        </p:nvSpPr>
        <p:spPr>
          <a:xfrm>
            <a:off x="4032388" y="729332"/>
            <a:ext cx="195556" cy="1800000"/>
          </a:xfrm>
          <a:custGeom>
            <a:avLst/>
            <a:gdLst>
              <a:gd name="connsiteX0" fmla="*/ 0 w 195556"/>
              <a:gd name="connsiteY0" fmla="*/ 0 h 1800000"/>
              <a:gd name="connsiteX1" fmla="*/ 97778 w 195556"/>
              <a:gd name="connsiteY1" fmla="*/ 290101 h 1800000"/>
              <a:gd name="connsiteX2" fmla="*/ 97778 w 195556"/>
              <a:gd name="connsiteY2" fmla="*/ 609899 h 1800000"/>
              <a:gd name="connsiteX3" fmla="*/ 195556 w 195556"/>
              <a:gd name="connsiteY3" fmla="*/ 900000 h 1800000"/>
              <a:gd name="connsiteX4" fmla="*/ 97778 w 195556"/>
              <a:gd name="connsiteY4" fmla="*/ 1190101 h 1800000"/>
              <a:gd name="connsiteX5" fmla="*/ 97778 w 195556"/>
              <a:gd name="connsiteY5" fmla="*/ 1509899 h 1800000"/>
              <a:gd name="connsiteX6" fmla="*/ 0 w 195556"/>
              <a:gd name="connsiteY6" fmla="*/ 1800000 h 1800000"/>
              <a:gd name="connsiteX7" fmla="*/ 0 w 195556"/>
              <a:gd name="connsiteY7" fmla="*/ 1164000 h 1800000"/>
              <a:gd name="connsiteX8" fmla="*/ 0 w 195556"/>
              <a:gd name="connsiteY8" fmla="*/ 600000 h 1800000"/>
              <a:gd name="connsiteX9" fmla="*/ 0 w 195556"/>
              <a:gd name="connsiteY9" fmla="*/ 0 h 1800000"/>
              <a:gd name="connsiteX0" fmla="*/ 0 w 195556"/>
              <a:gd name="connsiteY0" fmla="*/ 0 h 1800000"/>
              <a:gd name="connsiteX1" fmla="*/ 97778 w 195556"/>
              <a:gd name="connsiteY1" fmla="*/ 290101 h 1800000"/>
              <a:gd name="connsiteX2" fmla="*/ 97778 w 195556"/>
              <a:gd name="connsiteY2" fmla="*/ 609899 h 1800000"/>
              <a:gd name="connsiteX3" fmla="*/ 195556 w 195556"/>
              <a:gd name="connsiteY3" fmla="*/ 900000 h 1800000"/>
              <a:gd name="connsiteX4" fmla="*/ 97778 w 195556"/>
              <a:gd name="connsiteY4" fmla="*/ 1190101 h 1800000"/>
              <a:gd name="connsiteX5" fmla="*/ 97778 w 195556"/>
              <a:gd name="connsiteY5" fmla="*/ 1509899 h 1800000"/>
              <a:gd name="connsiteX6" fmla="*/ 0 w 195556"/>
              <a:gd name="connsiteY6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556" h="1800000" stroke="0" extrusionOk="0">
                <a:moveTo>
                  <a:pt x="0" y="0"/>
                </a:moveTo>
                <a:cubicBezTo>
                  <a:pt x="42649" y="-7002"/>
                  <a:pt x="89137" y="133126"/>
                  <a:pt x="97778" y="290101"/>
                </a:cubicBezTo>
                <a:cubicBezTo>
                  <a:pt x="108407" y="381077"/>
                  <a:pt x="96062" y="480333"/>
                  <a:pt x="97778" y="609899"/>
                </a:cubicBezTo>
                <a:cubicBezTo>
                  <a:pt x="88771" y="763266"/>
                  <a:pt x="140435" y="902299"/>
                  <a:pt x="195556" y="900000"/>
                </a:cubicBezTo>
                <a:cubicBezTo>
                  <a:pt x="141919" y="928467"/>
                  <a:pt x="89548" y="1003373"/>
                  <a:pt x="97778" y="1190101"/>
                </a:cubicBezTo>
                <a:cubicBezTo>
                  <a:pt x="85408" y="1286885"/>
                  <a:pt x="107568" y="1375227"/>
                  <a:pt x="97778" y="1509899"/>
                </a:cubicBezTo>
                <a:cubicBezTo>
                  <a:pt x="94297" y="1673395"/>
                  <a:pt x="53821" y="1798288"/>
                  <a:pt x="0" y="1800000"/>
                </a:cubicBezTo>
                <a:cubicBezTo>
                  <a:pt x="-15587" y="1509349"/>
                  <a:pt x="-30300" y="1373740"/>
                  <a:pt x="0" y="1164000"/>
                </a:cubicBezTo>
                <a:cubicBezTo>
                  <a:pt x="30300" y="954260"/>
                  <a:pt x="-3597" y="820495"/>
                  <a:pt x="0" y="600000"/>
                </a:cubicBezTo>
                <a:cubicBezTo>
                  <a:pt x="3597" y="379505"/>
                  <a:pt x="-26469" y="218601"/>
                  <a:pt x="0" y="0"/>
                </a:cubicBezTo>
                <a:close/>
              </a:path>
              <a:path w="195556" h="1800000" fill="none" extrusionOk="0">
                <a:moveTo>
                  <a:pt x="0" y="0"/>
                </a:moveTo>
                <a:cubicBezTo>
                  <a:pt x="27454" y="1093"/>
                  <a:pt x="108910" y="109816"/>
                  <a:pt x="97778" y="290101"/>
                </a:cubicBezTo>
                <a:cubicBezTo>
                  <a:pt x="81993" y="390655"/>
                  <a:pt x="89648" y="495190"/>
                  <a:pt x="97778" y="609899"/>
                </a:cubicBezTo>
                <a:cubicBezTo>
                  <a:pt x="99772" y="774064"/>
                  <a:pt x="134043" y="903961"/>
                  <a:pt x="195556" y="900000"/>
                </a:cubicBezTo>
                <a:cubicBezTo>
                  <a:pt x="145283" y="878683"/>
                  <a:pt x="74946" y="1028591"/>
                  <a:pt x="97778" y="1190101"/>
                </a:cubicBezTo>
                <a:cubicBezTo>
                  <a:pt x="105318" y="1322737"/>
                  <a:pt x="101075" y="1400639"/>
                  <a:pt x="97778" y="1509899"/>
                </a:cubicBezTo>
                <a:cubicBezTo>
                  <a:pt x="98292" y="1671744"/>
                  <a:pt x="66324" y="1804313"/>
                  <a:pt x="0" y="1800000"/>
                </a:cubicBezTo>
              </a:path>
              <a:path w="195556" h="1800000" fill="none" stroke="0" extrusionOk="0">
                <a:moveTo>
                  <a:pt x="0" y="0"/>
                </a:moveTo>
                <a:cubicBezTo>
                  <a:pt x="62729" y="27113"/>
                  <a:pt x="119965" y="107958"/>
                  <a:pt x="97778" y="290101"/>
                </a:cubicBezTo>
                <a:cubicBezTo>
                  <a:pt x="95698" y="448010"/>
                  <a:pt x="109163" y="454684"/>
                  <a:pt x="97778" y="609899"/>
                </a:cubicBezTo>
                <a:cubicBezTo>
                  <a:pt x="98906" y="764810"/>
                  <a:pt x="134969" y="901081"/>
                  <a:pt x="195556" y="900000"/>
                </a:cubicBezTo>
                <a:cubicBezTo>
                  <a:pt x="138136" y="897641"/>
                  <a:pt x="79002" y="1028550"/>
                  <a:pt x="97778" y="1190101"/>
                </a:cubicBezTo>
                <a:cubicBezTo>
                  <a:pt x="100358" y="1256690"/>
                  <a:pt x="112672" y="1429983"/>
                  <a:pt x="97778" y="1509899"/>
                </a:cubicBezTo>
                <a:cubicBezTo>
                  <a:pt x="105094" y="1668631"/>
                  <a:pt x="62673" y="1801409"/>
                  <a:pt x="0" y="1800000"/>
                </a:cubicBezTo>
              </a:path>
            </a:pathLst>
          </a:custGeom>
          <a:ln w="1270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148347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C7712A-319F-C36B-783E-9C5A0E4EE639}"/>
              </a:ext>
            </a:extLst>
          </p:cNvPr>
          <p:cNvSpPr txBox="1"/>
          <p:nvPr/>
        </p:nvSpPr>
        <p:spPr>
          <a:xfrm rot="-120000">
            <a:off x="170434" y="3200634"/>
            <a:ext cx="3851848" cy="554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The horizontal version of the logo. The shape takes less space, giving more prominence to the text.</a:t>
            </a:r>
          </a:p>
          <a:p>
            <a:pPr algn="ctr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Use mainly when space is at a premium.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E73E774-AE9D-DFC9-B7A9-9F4EC04C775C}"/>
              </a:ext>
            </a:extLst>
          </p:cNvPr>
          <p:cNvSpPr/>
          <p:nvPr/>
        </p:nvSpPr>
        <p:spPr>
          <a:xfrm>
            <a:off x="425380" y="3581518"/>
            <a:ext cx="489020" cy="661788"/>
          </a:xfrm>
          <a:custGeom>
            <a:avLst/>
            <a:gdLst>
              <a:gd name="connsiteX0" fmla="*/ 400243 w 489020"/>
              <a:gd name="connsiteY0" fmla="*/ 0 h 661788"/>
              <a:gd name="connsiteX1" fmla="*/ 748 w 489020"/>
              <a:gd name="connsiteY1" fmla="*/ 528269 h 661788"/>
              <a:gd name="connsiteX2" fmla="*/ 489020 w 489020"/>
              <a:gd name="connsiteY2" fmla="*/ 661788 h 66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020" h="661788" extrusionOk="0">
                <a:moveTo>
                  <a:pt x="400243" y="0"/>
                </a:moveTo>
                <a:cubicBezTo>
                  <a:pt x="187069" y="205267"/>
                  <a:pt x="-34927" y="425806"/>
                  <a:pt x="748" y="528269"/>
                </a:cubicBezTo>
                <a:cubicBezTo>
                  <a:pt x="60004" y="647927"/>
                  <a:pt x="218288" y="651258"/>
                  <a:pt x="489020" y="661788"/>
                </a:cubicBezTo>
              </a:path>
            </a:pathLst>
          </a:custGeom>
          <a:noFill/>
          <a:ln w="12700">
            <a:solidFill>
              <a:schemeClr val="bg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00243 w 489020"/>
                      <a:gd name="connsiteY0" fmla="*/ 0 h 1012055"/>
                      <a:gd name="connsiteX1" fmla="*/ 748 w 489020"/>
                      <a:gd name="connsiteY1" fmla="*/ 807868 h 1012055"/>
                      <a:gd name="connsiteX2" fmla="*/ 489020 w 489020"/>
                      <a:gd name="connsiteY2" fmla="*/ 1012055 h 1012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9020" h="1012055">
                        <a:moveTo>
                          <a:pt x="400243" y="0"/>
                        </a:moveTo>
                        <a:cubicBezTo>
                          <a:pt x="193097" y="319596"/>
                          <a:pt x="-14048" y="639192"/>
                          <a:pt x="748" y="807868"/>
                        </a:cubicBezTo>
                        <a:cubicBezTo>
                          <a:pt x="15544" y="976544"/>
                          <a:pt x="252282" y="994299"/>
                          <a:pt x="489020" y="101205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0B0A97B2-26ED-9D60-6AD2-1BE5E9E2F148}"/>
              </a:ext>
            </a:extLst>
          </p:cNvPr>
          <p:cNvSpPr/>
          <p:nvPr/>
        </p:nvSpPr>
        <p:spPr>
          <a:xfrm rot="5400000">
            <a:off x="2439841" y="3261948"/>
            <a:ext cx="195556" cy="2880000"/>
          </a:xfrm>
          <a:custGeom>
            <a:avLst/>
            <a:gdLst>
              <a:gd name="connsiteX0" fmla="*/ 0 w 195556"/>
              <a:gd name="connsiteY0" fmla="*/ 0 h 2880000"/>
              <a:gd name="connsiteX1" fmla="*/ 97778 w 195556"/>
              <a:gd name="connsiteY1" fmla="*/ 290101 h 2880000"/>
              <a:gd name="connsiteX2" fmla="*/ 97778 w 195556"/>
              <a:gd name="connsiteY2" fmla="*/ 737196 h 2880000"/>
              <a:gd name="connsiteX3" fmla="*/ 97778 w 195556"/>
              <a:gd name="connsiteY3" fmla="*/ 1149899 h 2880000"/>
              <a:gd name="connsiteX4" fmla="*/ 195556 w 195556"/>
              <a:gd name="connsiteY4" fmla="*/ 1440000 h 2880000"/>
              <a:gd name="connsiteX5" fmla="*/ 97778 w 195556"/>
              <a:gd name="connsiteY5" fmla="*/ 1730101 h 2880000"/>
              <a:gd name="connsiteX6" fmla="*/ 97778 w 195556"/>
              <a:gd name="connsiteY6" fmla="*/ 2142804 h 2880000"/>
              <a:gd name="connsiteX7" fmla="*/ 97778 w 195556"/>
              <a:gd name="connsiteY7" fmla="*/ 2589899 h 2880000"/>
              <a:gd name="connsiteX8" fmla="*/ 0 w 195556"/>
              <a:gd name="connsiteY8" fmla="*/ 2880000 h 2880000"/>
              <a:gd name="connsiteX9" fmla="*/ 0 w 195556"/>
              <a:gd name="connsiteY9" fmla="*/ 2275200 h 2880000"/>
              <a:gd name="connsiteX10" fmla="*/ 0 w 195556"/>
              <a:gd name="connsiteY10" fmla="*/ 1785600 h 2880000"/>
              <a:gd name="connsiteX11" fmla="*/ 0 w 195556"/>
              <a:gd name="connsiteY11" fmla="*/ 1152000 h 2880000"/>
              <a:gd name="connsiteX12" fmla="*/ 0 w 195556"/>
              <a:gd name="connsiteY12" fmla="*/ 518400 h 2880000"/>
              <a:gd name="connsiteX13" fmla="*/ 0 w 195556"/>
              <a:gd name="connsiteY13" fmla="*/ 0 h 2880000"/>
              <a:gd name="connsiteX0" fmla="*/ 0 w 195556"/>
              <a:gd name="connsiteY0" fmla="*/ 0 h 2880000"/>
              <a:gd name="connsiteX1" fmla="*/ 97778 w 195556"/>
              <a:gd name="connsiteY1" fmla="*/ 290101 h 2880000"/>
              <a:gd name="connsiteX2" fmla="*/ 97778 w 195556"/>
              <a:gd name="connsiteY2" fmla="*/ 737196 h 2880000"/>
              <a:gd name="connsiteX3" fmla="*/ 97778 w 195556"/>
              <a:gd name="connsiteY3" fmla="*/ 1149899 h 2880000"/>
              <a:gd name="connsiteX4" fmla="*/ 195556 w 195556"/>
              <a:gd name="connsiteY4" fmla="*/ 1440000 h 2880000"/>
              <a:gd name="connsiteX5" fmla="*/ 97778 w 195556"/>
              <a:gd name="connsiteY5" fmla="*/ 1730101 h 2880000"/>
              <a:gd name="connsiteX6" fmla="*/ 97778 w 195556"/>
              <a:gd name="connsiteY6" fmla="*/ 2142804 h 2880000"/>
              <a:gd name="connsiteX7" fmla="*/ 97778 w 195556"/>
              <a:gd name="connsiteY7" fmla="*/ 2589899 h 2880000"/>
              <a:gd name="connsiteX8" fmla="*/ 0 w 195556"/>
              <a:gd name="connsiteY8" fmla="*/ 288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56" h="2880000" stroke="0" extrusionOk="0">
                <a:moveTo>
                  <a:pt x="0" y="0"/>
                </a:moveTo>
                <a:cubicBezTo>
                  <a:pt x="30437" y="14733"/>
                  <a:pt x="110993" y="106966"/>
                  <a:pt x="97778" y="290101"/>
                </a:cubicBezTo>
                <a:cubicBezTo>
                  <a:pt x="109381" y="386175"/>
                  <a:pt x="108308" y="536732"/>
                  <a:pt x="97778" y="737196"/>
                </a:cubicBezTo>
                <a:cubicBezTo>
                  <a:pt x="87248" y="937661"/>
                  <a:pt x="94073" y="965092"/>
                  <a:pt x="97778" y="1149899"/>
                </a:cubicBezTo>
                <a:cubicBezTo>
                  <a:pt x="99037" y="1312035"/>
                  <a:pt x="141195" y="1441216"/>
                  <a:pt x="195556" y="1440000"/>
                </a:cubicBezTo>
                <a:cubicBezTo>
                  <a:pt x="156237" y="1437123"/>
                  <a:pt x="98723" y="1589943"/>
                  <a:pt x="97778" y="1730101"/>
                </a:cubicBezTo>
                <a:cubicBezTo>
                  <a:pt x="79382" y="1846041"/>
                  <a:pt x="94917" y="1966459"/>
                  <a:pt x="97778" y="2142804"/>
                </a:cubicBezTo>
                <a:cubicBezTo>
                  <a:pt x="100639" y="2319149"/>
                  <a:pt x="77277" y="2401464"/>
                  <a:pt x="97778" y="2589899"/>
                </a:cubicBezTo>
                <a:cubicBezTo>
                  <a:pt x="93706" y="2739477"/>
                  <a:pt x="58209" y="2876101"/>
                  <a:pt x="0" y="2880000"/>
                </a:cubicBezTo>
                <a:cubicBezTo>
                  <a:pt x="26740" y="2668205"/>
                  <a:pt x="-3900" y="2505617"/>
                  <a:pt x="0" y="2275200"/>
                </a:cubicBezTo>
                <a:cubicBezTo>
                  <a:pt x="3900" y="2044783"/>
                  <a:pt x="16567" y="1886642"/>
                  <a:pt x="0" y="1785600"/>
                </a:cubicBezTo>
                <a:cubicBezTo>
                  <a:pt x="-16567" y="1684558"/>
                  <a:pt x="-15462" y="1367017"/>
                  <a:pt x="0" y="1152000"/>
                </a:cubicBezTo>
                <a:cubicBezTo>
                  <a:pt x="15462" y="936983"/>
                  <a:pt x="-28476" y="741717"/>
                  <a:pt x="0" y="518400"/>
                </a:cubicBezTo>
                <a:cubicBezTo>
                  <a:pt x="28476" y="295083"/>
                  <a:pt x="4420" y="130429"/>
                  <a:pt x="0" y="0"/>
                </a:cubicBezTo>
                <a:close/>
              </a:path>
              <a:path w="195556" h="2880000" fill="none" extrusionOk="0">
                <a:moveTo>
                  <a:pt x="0" y="0"/>
                </a:moveTo>
                <a:cubicBezTo>
                  <a:pt x="62151" y="-29532"/>
                  <a:pt x="86443" y="137585"/>
                  <a:pt x="97778" y="290101"/>
                </a:cubicBezTo>
                <a:cubicBezTo>
                  <a:pt x="101826" y="511117"/>
                  <a:pt x="94916" y="551345"/>
                  <a:pt x="97778" y="737196"/>
                </a:cubicBezTo>
                <a:cubicBezTo>
                  <a:pt x="100640" y="923048"/>
                  <a:pt x="88544" y="959137"/>
                  <a:pt x="97778" y="1149899"/>
                </a:cubicBezTo>
                <a:cubicBezTo>
                  <a:pt x="98822" y="1299360"/>
                  <a:pt x="130498" y="1442261"/>
                  <a:pt x="195556" y="1440000"/>
                </a:cubicBezTo>
                <a:cubicBezTo>
                  <a:pt x="119589" y="1450211"/>
                  <a:pt x="100991" y="1564388"/>
                  <a:pt x="97778" y="1730101"/>
                </a:cubicBezTo>
                <a:cubicBezTo>
                  <a:pt x="117540" y="1885796"/>
                  <a:pt x="103863" y="1961177"/>
                  <a:pt x="97778" y="2142804"/>
                </a:cubicBezTo>
                <a:cubicBezTo>
                  <a:pt x="91693" y="2324431"/>
                  <a:pt x="82285" y="2378141"/>
                  <a:pt x="97778" y="2589899"/>
                </a:cubicBezTo>
                <a:cubicBezTo>
                  <a:pt x="98708" y="2760667"/>
                  <a:pt x="55649" y="2883359"/>
                  <a:pt x="0" y="2880000"/>
                </a:cubicBezTo>
              </a:path>
              <a:path w="195556" h="2880000" fill="none" stroke="0" extrusionOk="0">
                <a:moveTo>
                  <a:pt x="0" y="0"/>
                </a:moveTo>
                <a:cubicBezTo>
                  <a:pt x="48688" y="-453"/>
                  <a:pt x="93780" y="98734"/>
                  <a:pt x="97778" y="290101"/>
                </a:cubicBezTo>
                <a:cubicBezTo>
                  <a:pt x="82085" y="474289"/>
                  <a:pt x="113299" y="608695"/>
                  <a:pt x="97778" y="702804"/>
                </a:cubicBezTo>
                <a:cubicBezTo>
                  <a:pt x="82257" y="796913"/>
                  <a:pt x="76672" y="966131"/>
                  <a:pt x="97778" y="1149899"/>
                </a:cubicBezTo>
                <a:cubicBezTo>
                  <a:pt x="94710" y="1316143"/>
                  <a:pt x="140140" y="1441639"/>
                  <a:pt x="195556" y="1440000"/>
                </a:cubicBezTo>
                <a:cubicBezTo>
                  <a:pt x="137460" y="1441469"/>
                  <a:pt x="87254" y="1542276"/>
                  <a:pt x="97778" y="1730101"/>
                </a:cubicBezTo>
                <a:cubicBezTo>
                  <a:pt x="114346" y="1887712"/>
                  <a:pt x="100113" y="2024548"/>
                  <a:pt x="97778" y="2142804"/>
                </a:cubicBezTo>
                <a:cubicBezTo>
                  <a:pt x="95443" y="2261060"/>
                  <a:pt x="76697" y="2374099"/>
                  <a:pt x="97778" y="2589899"/>
                </a:cubicBezTo>
                <a:cubicBezTo>
                  <a:pt x="108783" y="2755443"/>
                  <a:pt x="51770" y="2879023"/>
                  <a:pt x="0" y="2880000"/>
                </a:cubicBezTo>
              </a:path>
            </a:pathLst>
          </a:custGeom>
          <a:ln w="1270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247332193">
                  <a:prstGeom prst="rightBrace">
                    <a:avLst>
                      <a:gd name="adj1" fmla="val 148347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9DFC87-FD2F-8299-D38B-5CB52D0EAE71}"/>
              </a:ext>
            </a:extLst>
          </p:cNvPr>
          <p:cNvSpPr txBox="1"/>
          <p:nvPr/>
        </p:nvSpPr>
        <p:spPr>
          <a:xfrm rot="60000">
            <a:off x="1715249" y="4918860"/>
            <a:ext cx="1910601" cy="371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Here as well, do not separate the shape from the words!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69CF77-4CF6-20F9-AD5B-B66F70B0A468}"/>
              </a:ext>
            </a:extLst>
          </p:cNvPr>
          <p:cNvSpPr txBox="1"/>
          <p:nvPr/>
        </p:nvSpPr>
        <p:spPr>
          <a:xfrm rot="120000">
            <a:off x="676827" y="6315065"/>
            <a:ext cx="1910601" cy="371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Just the words. Use only if you are really tight on space…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7DBE328-ABB6-B0A3-E35C-5B307225E4E9}"/>
              </a:ext>
            </a:extLst>
          </p:cNvPr>
          <p:cNvSpPr/>
          <p:nvPr/>
        </p:nvSpPr>
        <p:spPr>
          <a:xfrm>
            <a:off x="333797" y="6028490"/>
            <a:ext cx="672186" cy="361950"/>
          </a:xfrm>
          <a:custGeom>
            <a:avLst/>
            <a:gdLst>
              <a:gd name="connsiteX0" fmla="*/ 246736 w 672186"/>
              <a:gd name="connsiteY0" fmla="*/ 361950 h 361950"/>
              <a:gd name="connsiteX1" fmla="*/ 18136 w 672186"/>
              <a:gd name="connsiteY1" fmla="*/ 63500 h 361950"/>
              <a:gd name="connsiteX2" fmla="*/ 672186 w 672186"/>
              <a:gd name="connsiteY2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186" h="361950" extrusionOk="0">
                <a:moveTo>
                  <a:pt x="246736" y="361950"/>
                </a:moveTo>
                <a:cubicBezTo>
                  <a:pt x="76654" y="230348"/>
                  <a:pt x="-63074" y="127691"/>
                  <a:pt x="18136" y="63500"/>
                </a:cubicBezTo>
                <a:cubicBezTo>
                  <a:pt x="137360" y="13347"/>
                  <a:pt x="325546" y="3338"/>
                  <a:pt x="672186" y="0"/>
                </a:cubicBezTo>
              </a:path>
            </a:pathLst>
          </a:custGeom>
          <a:noFill/>
          <a:ln w="12700">
            <a:solidFill>
              <a:schemeClr val="bg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46736 w 672186"/>
                      <a:gd name="connsiteY0" fmla="*/ 361950 h 361950"/>
                      <a:gd name="connsiteX1" fmla="*/ 18136 w 672186"/>
                      <a:gd name="connsiteY1" fmla="*/ 63500 h 361950"/>
                      <a:gd name="connsiteX2" fmla="*/ 672186 w 672186"/>
                      <a:gd name="connsiteY2" fmla="*/ 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2186" h="361950">
                        <a:moveTo>
                          <a:pt x="246736" y="361950"/>
                        </a:moveTo>
                        <a:cubicBezTo>
                          <a:pt x="96982" y="242887"/>
                          <a:pt x="-52772" y="123825"/>
                          <a:pt x="18136" y="63500"/>
                        </a:cubicBezTo>
                        <a:cubicBezTo>
                          <a:pt x="89044" y="3175"/>
                          <a:pt x="380615" y="1587"/>
                          <a:pt x="67218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0CDA7B-5E98-130C-4AE3-0E681DE26DCC}"/>
              </a:ext>
            </a:extLst>
          </p:cNvPr>
          <p:cNvSpPr txBox="1"/>
          <p:nvPr/>
        </p:nvSpPr>
        <p:spPr>
          <a:xfrm rot="-60000">
            <a:off x="4841889" y="165804"/>
            <a:ext cx="3978765" cy="371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The avatar or profile picture version. No text, so this one version will fit both square and round profile pic containers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4F3E16-C4A4-B7AB-0DA5-22F2DE698587}"/>
              </a:ext>
            </a:extLst>
          </p:cNvPr>
          <p:cNvSpPr/>
          <p:nvPr/>
        </p:nvSpPr>
        <p:spPr>
          <a:xfrm>
            <a:off x="7705725" y="590550"/>
            <a:ext cx="390163" cy="609548"/>
          </a:xfrm>
          <a:custGeom>
            <a:avLst/>
            <a:gdLst>
              <a:gd name="connsiteX0" fmla="*/ 201120 w 390163"/>
              <a:gd name="connsiteY0" fmla="*/ 0 h 609548"/>
              <a:gd name="connsiteX1" fmla="*/ 383958 w 390163"/>
              <a:gd name="connsiteY1" fmla="*/ 371824 h 609548"/>
              <a:gd name="connsiteX2" fmla="*/ 0 w 390163"/>
              <a:gd name="connsiteY2" fmla="*/ 609548 h 60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163" h="609548" extrusionOk="0">
                <a:moveTo>
                  <a:pt x="201120" y="0"/>
                </a:moveTo>
                <a:cubicBezTo>
                  <a:pt x="288641" y="122374"/>
                  <a:pt x="400890" y="276458"/>
                  <a:pt x="383958" y="371824"/>
                </a:cubicBezTo>
                <a:cubicBezTo>
                  <a:pt x="356111" y="474609"/>
                  <a:pt x="130642" y="542898"/>
                  <a:pt x="0" y="609548"/>
                </a:cubicBezTo>
              </a:path>
            </a:pathLst>
          </a:custGeom>
          <a:noFill/>
          <a:ln w="12700">
            <a:solidFill>
              <a:schemeClr val="bg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19100 w 813030"/>
                      <a:gd name="connsiteY0" fmla="*/ 0 h 952500"/>
                      <a:gd name="connsiteX1" fmla="*/ 800100 w 813030"/>
                      <a:gd name="connsiteY1" fmla="*/ 581025 h 952500"/>
                      <a:gd name="connsiteX2" fmla="*/ 0 w 813030"/>
                      <a:gd name="connsiteY2" fmla="*/ 952500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13030" h="952500">
                        <a:moveTo>
                          <a:pt x="419100" y="0"/>
                        </a:moveTo>
                        <a:cubicBezTo>
                          <a:pt x="644525" y="211137"/>
                          <a:pt x="869950" y="422275"/>
                          <a:pt x="800100" y="581025"/>
                        </a:cubicBezTo>
                        <a:cubicBezTo>
                          <a:pt x="730250" y="739775"/>
                          <a:pt x="365125" y="846137"/>
                          <a:pt x="0" y="95250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053883-3E43-C6F5-B91C-6803CF04BBA6}"/>
              </a:ext>
            </a:extLst>
          </p:cNvPr>
          <p:cNvSpPr txBox="1"/>
          <p:nvPr/>
        </p:nvSpPr>
        <p:spPr>
          <a:xfrm rot="-60000">
            <a:off x="4967236" y="2725350"/>
            <a:ext cx="3253211" cy="554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Logo in conjunction with the University logos. Keep the relative sizes the same, but expand the space between the two as much as needed.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1A1015-E042-7A59-8729-6792365E1737}"/>
              </a:ext>
            </a:extLst>
          </p:cNvPr>
          <p:cNvSpPr txBox="1"/>
          <p:nvPr/>
        </p:nvSpPr>
        <p:spPr>
          <a:xfrm rot="300000">
            <a:off x="9069623" y="3000375"/>
            <a:ext cx="2490760" cy="921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Pennant version of the logo. Meant to be used running off the upper or lower edge of a slide or page.</a:t>
            </a:r>
          </a:p>
          <a:p>
            <a:pPr algn="r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Most efficient if used at a much smaller size then is shown here…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E60E590-33EA-F043-B807-E661557530C7}"/>
              </a:ext>
            </a:extLst>
          </p:cNvPr>
          <p:cNvSpPr/>
          <p:nvPr/>
        </p:nvSpPr>
        <p:spPr>
          <a:xfrm>
            <a:off x="8931945" y="2276475"/>
            <a:ext cx="421605" cy="600075"/>
          </a:xfrm>
          <a:custGeom>
            <a:avLst/>
            <a:gdLst>
              <a:gd name="connsiteX0" fmla="*/ 421605 w 421605"/>
              <a:gd name="connsiteY0" fmla="*/ 600075 h 600075"/>
              <a:gd name="connsiteX1" fmla="*/ 2505 w 421605"/>
              <a:gd name="connsiteY1" fmla="*/ 180975 h 600075"/>
              <a:gd name="connsiteX2" fmla="*/ 278730 w 421605"/>
              <a:gd name="connsiteY2" fmla="*/ 0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605" h="600075" extrusionOk="0">
                <a:moveTo>
                  <a:pt x="421605" y="600075"/>
                </a:moveTo>
                <a:cubicBezTo>
                  <a:pt x="213019" y="433782"/>
                  <a:pt x="2432" y="289951"/>
                  <a:pt x="2505" y="180975"/>
                </a:cubicBezTo>
                <a:cubicBezTo>
                  <a:pt x="-8949" y="83565"/>
                  <a:pt x="105829" y="41209"/>
                  <a:pt x="278730" y="0"/>
                </a:cubicBezTo>
              </a:path>
            </a:pathLst>
          </a:custGeom>
          <a:noFill/>
          <a:ln w="12700">
            <a:solidFill>
              <a:schemeClr val="bg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21605 w 421605"/>
                      <a:gd name="connsiteY0" fmla="*/ 600075 h 600075"/>
                      <a:gd name="connsiteX1" fmla="*/ 2505 w 421605"/>
                      <a:gd name="connsiteY1" fmla="*/ 180975 h 600075"/>
                      <a:gd name="connsiteX2" fmla="*/ 278730 w 421605"/>
                      <a:gd name="connsiteY2" fmla="*/ 0 h 600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21605" h="600075">
                        <a:moveTo>
                          <a:pt x="421605" y="600075"/>
                        </a:moveTo>
                        <a:cubicBezTo>
                          <a:pt x="223961" y="440531"/>
                          <a:pt x="26317" y="280987"/>
                          <a:pt x="2505" y="180975"/>
                        </a:cubicBezTo>
                        <a:cubicBezTo>
                          <a:pt x="-21307" y="80963"/>
                          <a:pt x="128711" y="40481"/>
                          <a:pt x="278730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D45F2D-1007-50A1-4D8C-7D741708CFA7}"/>
              </a:ext>
            </a:extLst>
          </p:cNvPr>
          <p:cNvSpPr txBox="1"/>
          <p:nvPr/>
        </p:nvSpPr>
        <p:spPr>
          <a:xfrm>
            <a:off x="9097109" y="978456"/>
            <a:ext cx="188641" cy="1284446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>
            <a:defPPr>
              <a:defRPr lang="nl-NL"/>
            </a:defPPr>
            <a:lvl1pPr>
              <a:lnSpc>
                <a:spcPct val="85000"/>
              </a:lnSpc>
              <a:defRPr sz="1400">
                <a:solidFill>
                  <a:schemeClr val="bg2"/>
                </a:solidFill>
                <a:latin typeface="Caveat" panose="00000500000000000000" pitchFamily="2" charset="0"/>
              </a:defRPr>
            </a:lvl1pPr>
          </a:lstStyle>
          <a:p>
            <a:pPr lvl="0" algn="ctr"/>
            <a:r>
              <a:rPr lang="nl-NL"/>
              <a:t>(hanging pennant)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21337D-6715-7C31-4DBF-61CC27C521C0}"/>
              </a:ext>
            </a:extLst>
          </p:cNvPr>
          <p:cNvSpPr txBox="1"/>
          <p:nvPr/>
        </p:nvSpPr>
        <p:spPr>
          <a:xfrm>
            <a:off x="11234250" y="4681651"/>
            <a:ext cx="188641" cy="1284446"/>
          </a:xfrm>
          <a:prstGeom prst="rect">
            <a:avLst/>
          </a:prstGeom>
          <a:noFill/>
        </p:spPr>
        <p:txBody>
          <a:bodyPr vert="vert" wrap="square" lIns="0" tIns="0" rIns="0" bIns="0" rtlCol="0">
            <a:spAutoFit/>
          </a:bodyPr>
          <a:lstStyle>
            <a:defPPr>
              <a:defRPr lang="nl-NL"/>
            </a:defPPr>
            <a:lvl1pPr>
              <a:lnSpc>
                <a:spcPct val="85000"/>
              </a:lnSpc>
              <a:defRPr sz="1400">
                <a:solidFill>
                  <a:schemeClr val="bg2"/>
                </a:solidFill>
                <a:latin typeface="Caveat" panose="00000500000000000000" pitchFamily="2" charset="0"/>
              </a:defRPr>
            </a:lvl1pPr>
          </a:lstStyle>
          <a:p>
            <a:pPr lvl="0" algn="ctr"/>
            <a:r>
              <a:rPr lang="nl-NL"/>
              <a:t>(standing pennant)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A220F10-1B8B-ED44-FA6B-80E7DFC83C33}"/>
              </a:ext>
            </a:extLst>
          </p:cNvPr>
          <p:cNvSpPr/>
          <p:nvPr/>
        </p:nvSpPr>
        <p:spPr>
          <a:xfrm>
            <a:off x="11108285" y="3986131"/>
            <a:ext cx="251929" cy="514350"/>
          </a:xfrm>
          <a:custGeom>
            <a:avLst/>
            <a:gdLst>
              <a:gd name="connsiteX0" fmla="*/ 0 w 251929"/>
              <a:gd name="connsiteY0" fmla="*/ 0 h 514350"/>
              <a:gd name="connsiteX1" fmla="*/ 247650 w 251929"/>
              <a:gd name="connsiteY1" fmla="*/ 266700 h 514350"/>
              <a:gd name="connsiteX2" fmla="*/ 133350 w 251929"/>
              <a:gd name="connsiteY2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929" h="514350" extrusionOk="0">
                <a:moveTo>
                  <a:pt x="0" y="0"/>
                </a:moveTo>
                <a:cubicBezTo>
                  <a:pt x="103421" y="84756"/>
                  <a:pt x="210066" y="186739"/>
                  <a:pt x="247650" y="266700"/>
                </a:cubicBezTo>
                <a:cubicBezTo>
                  <a:pt x="275253" y="353557"/>
                  <a:pt x="176986" y="434170"/>
                  <a:pt x="133350" y="514350"/>
                </a:cubicBezTo>
              </a:path>
            </a:pathLst>
          </a:custGeom>
          <a:noFill/>
          <a:ln w="12700">
            <a:solidFill>
              <a:schemeClr val="bg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1929"/>
                      <a:gd name="connsiteY0" fmla="*/ 0 h 514350"/>
                      <a:gd name="connsiteX1" fmla="*/ 247650 w 251929"/>
                      <a:gd name="connsiteY1" fmla="*/ 266700 h 514350"/>
                      <a:gd name="connsiteX2" fmla="*/ 133350 w 251929"/>
                      <a:gd name="connsiteY2" fmla="*/ 5143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1929" h="514350">
                        <a:moveTo>
                          <a:pt x="0" y="0"/>
                        </a:moveTo>
                        <a:cubicBezTo>
                          <a:pt x="112712" y="90487"/>
                          <a:pt x="225425" y="180975"/>
                          <a:pt x="247650" y="266700"/>
                        </a:cubicBezTo>
                        <a:cubicBezTo>
                          <a:pt x="269875" y="352425"/>
                          <a:pt x="201612" y="433387"/>
                          <a:pt x="133350" y="51435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5969C-4952-8319-8337-10161FB91C61}"/>
              </a:ext>
            </a:extLst>
          </p:cNvPr>
          <p:cNvSpPr txBox="1"/>
          <p:nvPr/>
        </p:nvSpPr>
        <p:spPr>
          <a:xfrm rot="21540000">
            <a:off x="4744172" y="6222113"/>
            <a:ext cx="1917659" cy="371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If needed, scale both logos together by the same amount…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3D686-DEB5-4941-6A7C-2A1FDBD90C59}"/>
              </a:ext>
            </a:extLst>
          </p:cNvPr>
          <p:cNvSpPr txBox="1"/>
          <p:nvPr/>
        </p:nvSpPr>
        <p:spPr>
          <a:xfrm rot="60000">
            <a:off x="6798272" y="6161049"/>
            <a:ext cx="1737666" cy="371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nl-NL" sz="1400">
                <a:solidFill>
                  <a:schemeClr val="bg2"/>
                </a:solidFill>
                <a:latin typeface="Caveat" panose="00000500000000000000" pitchFamily="2" charset="0"/>
              </a:rPr>
              <a:t>…then feel free to increase this gap as much as you like!</a:t>
            </a:r>
          </a:p>
        </p:txBody>
      </p:sp>
      <p:sp>
        <p:nvSpPr>
          <p:cNvPr id="4" name="Rectangle: Rounded Corners 60">
            <a:extLst>
              <a:ext uri="{FF2B5EF4-FFF2-40B4-BE49-F238E27FC236}">
                <a16:creationId xmlns:a16="http://schemas.microsoft.com/office/drawing/2014/main" id="{2272377D-40C5-85C2-1A83-4B4E900B2C76}"/>
              </a:ext>
            </a:extLst>
          </p:cNvPr>
          <p:cNvSpPr/>
          <p:nvPr/>
        </p:nvSpPr>
        <p:spPr>
          <a:xfrm>
            <a:off x="4335851" y="2876550"/>
            <a:ext cx="4431153" cy="3752850"/>
          </a:xfrm>
          <a:custGeom>
            <a:avLst/>
            <a:gdLst>
              <a:gd name="connsiteX0" fmla="*/ 3826527 w 4431153"/>
              <a:gd name="connsiteY0" fmla="*/ 0 h 3752850"/>
              <a:gd name="connsiteX1" fmla="*/ 4431153 w 4431153"/>
              <a:gd name="connsiteY1" fmla="*/ 625487 h 3752850"/>
              <a:gd name="connsiteX2" fmla="*/ 4431153 w 4431153"/>
              <a:gd name="connsiteY2" fmla="*/ 1175900 h 3752850"/>
              <a:gd name="connsiteX3" fmla="*/ 4431153 w 4431153"/>
              <a:gd name="connsiteY3" fmla="*/ 1651256 h 3752850"/>
              <a:gd name="connsiteX4" fmla="*/ 4431153 w 4431153"/>
              <a:gd name="connsiteY4" fmla="*/ 2101593 h 3752850"/>
              <a:gd name="connsiteX5" fmla="*/ 4431153 w 4431153"/>
              <a:gd name="connsiteY5" fmla="*/ 2626987 h 3752850"/>
              <a:gd name="connsiteX6" fmla="*/ 4431153 w 4431153"/>
              <a:gd name="connsiteY6" fmla="*/ 3127362 h 3752850"/>
              <a:gd name="connsiteX7" fmla="*/ 3826527 w 4431153"/>
              <a:gd name="connsiteY7" fmla="*/ 3752850 h 3752850"/>
              <a:gd name="connsiteX8" fmla="*/ 3289543 w 4431153"/>
              <a:gd name="connsiteY8" fmla="*/ 3752850 h 3752850"/>
              <a:gd name="connsiteX9" fmla="*/ 2849217 w 4431153"/>
              <a:gd name="connsiteY9" fmla="*/ 3752850 h 3752850"/>
              <a:gd name="connsiteX10" fmla="*/ 2312233 w 4431153"/>
              <a:gd name="connsiteY10" fmla="*/ 3752850 h 3752850"/>
              <a:gd name="connsiteX11" fmla="*/ 1775249 w 4431153"/>
              <a:gd name="connsiteY11" fmla="*/ 3752850 h 3752850"/>
              <a:gd name="connsiteX12" fmla="*/ 1270485 w 4431153"/>
              <a:gd name="connsiteY12" fmla="*/ 3752850 h 3752850"/>
              <a:gd name="connsiteX13" fmla="*/ 604625 w 4431153"/>
              <a:gd name="connsiteY13" fmla="*/ 3752850 h 3752850"/>
              <a:gd name="connsiteX14" fmla="*/ 0 w 4431153"/>
              <a:gd name="connsiteY14" fmla="*/ 3127362 h 3752850"/>
              <a:gd name="connsiteX15" fmla="*/ 0 w 4431153"/>
              <a:gd name="connsiteY15" fmla="*/ 2626987 h 3752850"/>
              <a:gd name="connsiteX16" fmla="*/ 0 w 4431153"/>
              <a:gd name="connsiteY16" fmla="*/ 2076575 h 3752850"/>
              <a:gd name="connsiteX17" fmla="*/ 0 w 4431153"/>
              <a:gd name="connsiteY17" fmla="*/ 1576199 h 3752850"/>
              <a:gd name="connsiteX18" fmla="*/ 0 w 4431153"/>
              <a:gd name="connsiteY18" fmla="*/ 1150881 h 3752850"/>
              <a:gd name="connsiteX19" fmla="*/ 0 w 4431153"/>
              <a:gd name="connsiteY19" fmla="*/ 625487 h 3752850"/>
              <a:gd name="connsiteX20" fmla="*/ 696368 w 4431153"/>
              <a:gd name="connsiteY20" fmla="*/ 94908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31153" h="3752850" extrusionOk="0">
                <a:moveTo>
                  <a:pt x="3826527" y="0"/>
                </a:moveTo>
                <a:cubicBezTo>
                  <a:pt x="4153795" y="-4107"/>
                  <a:pt x="4424062" y="282700"/>
                  <a:pt x="4431153" y="625487"/>
                </a:cubicBezTo>
                <a:cubicBezTo>
                  <a:pt x="4461387" y="775265"/>
                  <a:pt x="4422604" y="932627"/>
                  <a:pt x="4431153" y="1175900"/>
                </a:cubicBezTo>
                <a:cubicBezTo>
                  <a:pt x="4439702" y="1419173"/>
                  <a:pt x="4404174" y="1452712"/>
                  <a:pt x="4431153" y="1651256"/>
                </a:cubicBezTo>
                <a:cubicBezTo>
                  <a:pt x="4458132" y="1849800"/>
                  <a:pt x="4400230" y="1893172"/>
                  <a:pt x="4431153" y="2101593"/>
                </a:cubicBezTo>
                <a:cubicBezTo>
                  <a:pt x="4462076" y="2310014"/>
                  <a:pt x="4392027" y="2372054"/>
                  <a:pt x="4431153" y="2626987"/>
                </a:cubicBezTo>
                <a:cubicBezTo>
                  <a:pt x="4470279" y="2881920"/>
                  <a:pt x="4397585" y="2918889"/>
                  <a:pt x="4431153" y="3127362"/>
                </a:cubicBezTo>
                <a:cubicBezTo>
                  <a:pt x="4441049" y="3456706"/>
                  <a:pt x="4095985" y="3809504"/>
                  <a:pt x="3826527" y="3752850"/>
                </a:cubicBezTo>
                <a:cubicBezTo>
                  <a:pt x="3649579" y="3775146"/>
                  <a:pt x="3441404" y="3735791"/>
                  <a:pt x="3289543" y="3752850"/>
                </a:cubicBezTo>
                <a:cubicBezTo>
                  <a:pt x="3137682" y="3769909"/>
                  <a:pt x="2987792" y="3737993"/>
                  <a:pt x="2849217" y="3752850"/>
                </a:cubicBezTo>
                <a:cubicBezTo>
                  <a:pt x="2710642" y="3767707"/>
                  <a:pt x="2487193" y="3696084"/>
                  <a:pt x="2312233" y="3752850"/>
                </a:cubicBezTo>
                <a:cubicBezTo>
                  <a:pt x="2137273" y="3809616"/>
                  <a:pt x="2038391" y="3713462"/>
                  <a:pt x="1775249" y="3752850"/>
                </a:cubicBezTo>
                <a:cubicBezTo>
                  <a:pt x="1512107" y="3792238"/>
                  <a:pt x="1395435" y="3703152"/>
                  <a:pt x="1270485" y="3752850"/>
                </a:cubicBezTo>
                <a:cubicBezTo>
                  <a:pt x="1145535" y="3802548"/>
                  <a:pt x="876874" y="3748983"/>
                  <a:pt x="604625" y="3752850"/>
                </a:cubicBezTo>
                <a:cubicBezTo>
                  <a:pt x="325843" y="3684393"/>
                  <a:pt x="-56085" y="3451129"/>
                  <a:pt x="0" y="3127362"/>
                </a:cubicBezTo>
                <a:cubicBezTo>
                  <a:pt x="-7626" y="2955967"/>
                  <a:pt x="55743" y="2828308"/>
                  <a:pt x="0" y="2626987"/>
                </a:cubicBezTo>
                <a:cubicBezTo>
                  <a:pt x="-55743" y="2425666"/>
                  <a:pt x="33033" y="2253448"/>
                  <a:pt x="0" y="2076575"/>
                </a:cubicBezTo>
                <a:cubicBezTo>
                  <a:pt x="-33033" y="1899702"/>
                  <a:pt x="35243" y="1793866"/>
                  <a:pt x="0" y="1576199"/>
                </a:cubicBezTo>
                <a:cubicBezTo>
                  <a:pt x="-35243" y="1358532"/>
                  <a:pt x="30597" y="1269839"/>
                  <a:pt x="0" y="1150881"/>
                </a:cubicBezTo>
                <a:cubicBezTo>
                  <a:pt x="-30597" y="1031923"/>
                  <a:pt x="40618" y="753367"/>
                  <a:pt x="0" y="625487"/>
                </a:cubicBezTo>
                <a:cubicBezTo>
                  <a:pt x="78411" y="233528"/>
                  <a:pt x="237696" y="52394"/>
                  <a:pt x="696368" y="94908"/>
                </a:cubicBezTo>
              </a:path>
            </a:pathLst>
          </a:custGeom>
          <a:noFill/>
          <a:ln w="12700">
            <a:solidFill>
              <a:schemeClr val="bg2"/>
            </a:solidFill>
            <a:tailEnd type="non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16505"/>
                      <a:gd name="connsiteY0" fmla="*/ 602627 h 3615690"/>
                      <a:gd name="connsiteX1" fmla="*/ 602627 w 4416505"/>
                      <a:gd name="connsiteY1" fmla="*/ 0 h 3615690"/>
                      <a:gd name="connsiteX2" fmla="*/ 3813878 w 4416505"/>
                      <a:gd name="connsiteY2" fmla="*/ 0 h 3615690"/>
                      <a:gd name="connsiteX3" fmla="*/ 4416505 w 4416505"/>
                      <a:gd name="connsiteY3" fmla="*/ 602627 h 3615690"/>
                      <a:gd name="connsiteX4" fmla="*/ 4416505 w 4416505"/>
                      <a:gd name="connsiteY4" fmla="*/ 3013063 h 3615690"/>
                      <a:gd name="connsiteX5" fmla="*/ 3813878 w 4416505"/>
                      <a:gd name="connsiteY5" fmla="*/ 3615690 h 3615690"/>
                      <a:gd name="connsiteX6" fmla="*/ 602627 w 4416505"/>
                      <a:gd name="connsiteY6" fmla="*/ 3615690 h 3615690"/>
                      <a:gd name="connsiteX7" fmla="*/ 0 w 4416505"/>
                      <a:gd name="connsiteY7" fmla="*/ 3013063 h 3615690"/>
                      <a:gd name="connsiteX8" fmla="*/ 0 w 4416505"/>
                      <a:gd name="connsiteY8" fmla="*/ 602627 h 3615690"/>
                      <a:gd name="connsiteX0" fmla="*/ 602627 w 4416505"/>
                      <a:gd name="connsiteY0" fmla="*/ 0 h 3615690"/>
                      <a:gd name="connsiteX1" fmla="*/ 3813878 w 4416505"/>
                      <a:gd name="connsiteY1" fmla="*/ 0 h 3615690"/>
                      <a:gd name="connsiteX2" fmla="*/ 4416505 w 4416505"/>
                      <a:gd name="connsiteY2" fmla="*/ 602627 h 3615690"/>
                      <a:gd name="connsiteX3" fmla="*/ 4416505 w 4416505"/>
                      <a:gd name="connsiteY3" fmla="*/ 3013063 h 3615690"/>
                      <a:gd name="connsiteX4" fmla="*/ 3813878 w 4416505"/>
                      <a:gd name="connsiteY4" fmla="*/ 3615690 h 3615690"/>
                      <a:gd name="connsiteX5" fmla="*/ 602627 w 4416505"/>
                      <a:gd name="connsiteY5" fmla="*/ 3615690 h 3615690"/>
                      <a:gd name="connsiteX6" fmla="*/ 0 w 4416505"/>
                      <a:gd name="connsiteY6" fmla="*/ 3013063 h 3615690"/>
                      <a:gd name="connsiteX7" fmla="*/ 0 w 4416505"/>
                      <a:gd name="connsiteY7" fmla="*/ 602627 h 3615690"/>
                      <a:gd name="connsiteX8" fmla="*/ 694067 w 4416505"/>
                      <a:gd name="connsiteY8" fmla="*/ 91440 h 3615690"/>
                      <a:gd name="connsiteX0" fmla="*/ 3813878 w 4416505"/>
                      <a:gd name="connsiteY0" fmla="*/ 0 h 3615690"/>
                      <a:gd name="connsiteX1" fmla="*/ 4416505 w 4416505"/>
                      <a:gd name="connsiteY1" fmla="*/ 602627 h 3615690"/>
                      <a:gd name="connsiteX2" fmla="*/ 4416505 w 4416505"/>
                      <a:gd name="connsiteY2" fmla="*/ 3013063 h 3615690"/>
                      <a:gd name="connsiteX3" fmla="*/ 3813878 w 4416505"/>
                      <a:gd name="connsiteY3" fmla="*/ 3615690 h 3615690"/>
                      <a:gd name="connsiteX4" fmla="*/ 602627 w 4416505"/>
                      <a:gd name="connsiteY4" fmla="*/ 3615690 h 3615690"/>
                      <a:gd name="connsiteX5" fmla="*/ 0 w 4416505"/>
                      <a:gd name="connsiteY5" fmla="*/ 3013063 h 3615690"/>
                      <a:gd name="connsiteX6" fmla="*/ 0 w 4416505"/>
                      <a:gd name="connsiteY6" fmla="*/ 602627 h 3615690"/>
                      <a:gd name="connsiteX7" fmla="*/ 694067 w 4416505"/>
                      <a:gd name="connsiteY7" fmla="*/ 91440 h 3615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416505" h="3615690">
                        <a:moveTo>
                          <a:pt x="3813878" y="0"/>
                        </a:moveTo>
                        <a:cubicBezTo>
                          <a:pt x="4146700" y="0"/>
                          <a:pt x="4416505" y="269805"/>
                          <a:pt x="4416505" y="602627"/>
                        </a:cubicBezTo>
                        <a:lnTo>
                          <a:pt x="4416505" y="3013063"/>
                        </a:lnTo>
                        <a:cubicBezTo>
                          <a:pt x="4416505" y="3345885"/>
                          <a:pt x="4146700" y="3615690"/>
                          <a:pt x="3813878" y="3615690"/>
                        </a:cubicBezTo>
                        <a:lnTo>
                          <a:pt x="602627" y="3615690"/>
                        </a:lnTo>
                        <a:cubicBezTo>
                          <a:pt x="269805" y="3615690"/>
                          <a:pt x="0" y="3345885"/>
                          <a:pt x="0" y="3013063"/>
                        </a:cubicBezTo>
                        <a:lnTo>
                          <a:pt x="0" y="602627"/>
                        </a:lnTo>
                        <a:cubicBezTo>
                          <a:pt x="0" y="269805"/>
                          <a:pt x="269805" y="0"/>
                          <a:pt x="694067" y="9144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0B70A2-81B9-49EF-0BB5-525468BD4B62}"/>
              </a:ext>
            </a:extLst>
          </p:cNvPr>
          <p:cNvGrpSpPr/>
          <p:nvPr/>
        </p:nvGrpSpPr>
        <p:grpSpPr>
          <a:xfrm>
            <a:off x="4546959" y="5968630"/>
            <a:ext cx="1147481" cy="296684"/>
            <a:chOff x="4436530" y="6061123"/>
            <a:chExt cx="1147481" cy="2966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330170-2D0E-4011-70BD-DCE62AB62A8D}"/>
                </a:ext>
              </a:extLst>
            </p:cNvPr>
            <p:cNvSpPr/>
            <p:nvPr userDrawn="1"/>
          </p:nvSpPr>
          <p:spPr>
            <a:xfrm>
              <a:off x="4618160" y="6095170"/>
              <a:ext cx="385595" cy="107094"/>
            </a:xfrm>
            <a:custGeom>
              <a:avLst/>
              <a:gdLst>
                <a:gd name="connsiteX0" fmla="*/ 0 w 385595"/>
                <a:gd name="connsiteY0" fmla="*/ 0 h 107094"/>
                <a:gd name="connsiteX1" fmla="*/ 385595 w 385595"/>
                <a:gd name="connsiteY1" fmla="*/ 0 h 107094"/>
                <a:gd name="connsiteX2" fmla="*/ 385595 w 385595"/>
                <a:gd name="connsiteY2" fmla="*/ 107094 h 107094"/>
                <a:gd name="connsiteX3" fmla="*/ 0 w 385595"/>
                <a:gd name="connsiteY3" fmla="*/ 107094 h 107094"/>
                <a:gd name="connsiteX4" fmla="*/ 0 w 385595"/>
                <a:gd name="connsiteY4" fmla="*/ 0 h 10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595" h="107094" extrusionOk="0">
                  <a:moveTo>
                    <a:pt x="0" y="0"/>
                  </a:moveTo>
                  <a:cubicBezTo>
                    <a:pt x="106677" y="15963"/>
                    <a:pt x="298284" y="2088"/>
                    <a:pt x="385595" y="0"/>
                  </a:cubicBezTo>
                  <a:cubicBezTo>
                    <a:pt x="385847" y="45541"/>
                    <a:pt x="380801" y="78858"/>
                    <a:pt x="385595" y="107094"/>
                  </a:cubicBezTo>
                  <a:cubicBezTo>
                    <a:pt x="247557" y="90677"/>
                    <a:pt x="145499" y="90987"/>
                    <a:pt x="0" y="107094"/>
                  </a:cubicBezTo>
                  <a:cubicBezTo>
                    <a:pt x="4680" y="77873"/>
                    <a:pt x="-3876" y="31131"/>
                    <a:pt x="0" y="0"/>
                  </a:cubicBezTo>
                  <a:close/>
                </a:path>
              </a:pathLst>
            </a:custGeom>
            <a:noFill/>
            <a:ln w="6350">
              <a:solidFill>
                <a:schemeClr val="bg2"/>
              </a:solidFill>
              <a:tailEnd type="arrow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A710B3-D9E6-1380-4D1F-23A4E8DD6979}"/>
                </a:ext>
              </a:extLst>
            </p:cNvPr>
            <p:cNvSpPr/>
            <p:nvPr userDrawn="1"/>
          </p:nvSpPr>
          <p:spPr>
            <a:xfrm>
              <a:off x="5154630" y="6095170"/>
              <a:ext cx="385595" cy="107094"/>
            </a:xfrm>
            <a:custGeom>
              <a:avLst/>
              <a:gdLst>
                <a:gd name="connsiteX0" fmla="*/ 0 w 385595"/>
                <a:gd name="connsiteY0" fmla="*/ 0 h 107094"/>
                <a:gd name="connsiteX1" fmla="*/ 385595 w 385595"/>
                <a:gd name="connsiteY1" fmla="*/ 0 h 107094"/>
                <a:gd name="connsiteX2" fmla="*/ 385595 w 385595"/>
                <a:gd name="connsiteY2" fmla="*/ 107094 h 107094"/>
                <a:gd name="connsiteX3" fmla="*/ 0 w 385595"/>
                <a:gd name="connsiteY3" fmla="*/ 107094 h 107094"/>
                <a:gd name="connsiteX4" fmla="*/ 0 w 385595"/>
                <a:gd name="connsiteY4" fmla="*/ 0 h 10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595" h="107094" extrusionOk="0">
                  <a:moveTo>
                    <a:pt x="0" y="0"/>
                  </a:moveTo>
                  <a:cubicBezTo>
                    <a:pt x="106677" y="15963"/>
                    <a:pt x="298284" y="2088"/>
                    <a:pt x="385595" y="0"/>
                  </a:cubicBezTo>
                  <a:cubicBezTo>
                    <a:pt x="385847" y="45541"/>
                    <a:pt x="380801" y="78858"/>
                    <a:pt x="385595" y="107094"/>
                  </a:cubicBezTo>
                  <a:cubicBezTo>
                    <a:pt x="247557" y="90677"/>
                    <a:pt x="145499" y="90987"/>
                    <a:pt x="0" y="107094"/>
                  </a:cubicBezTo>
                  <a:cubicBezTo>
                    <a:pt x="4680" y="77873"/>
                    <a:pt x="-3876" y="31131"/>
                    <a:pt x="0" y="0"/>
                  </a:cubicBezTo>
                  <a:close/>
                </a:path>
              </a:pathLst>
            </a:custGeom>
            <a:noFill/>
            <a:ln w="6350">
              <a:solidFill>
                <a:schemeClr val="bg2"/>
              </a:solidFill>
              <a:tailEnd type="arrow" w="lg" len="lg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11DADF5-343D-118A-3212-596DF52084C6}"/>
                </a:ext>
              </a:extLst>
            </p:cNvPr>
            <p:cNvCxnSpPr/>
            <p:nvPr userDrawn="1"/>
          </p:nvCxnSpPr>
          <p:spPr>
            <a:xfrm>
              <a:off x="4618161" y="6281838"/>
              <a:ext cx="965850" cy="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headEnd type="arrow" w="sm" len="sm"/>
              <a:tailEnd type="arrow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991C5AA-22B6-A743-DBD4-39040CBE46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37639" y="6061123"/>
              <a:ext cx="0" cy="190403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headEnd type="arrow" w="sm" len="sm"/>
              <a:tailEnd type="arrow" w="sm" len="sm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710BE-6E7D-64B4-441F-F8FE0FF95110}"/>
                </a:ext>
              </a:extLst>
            </p:cNvPr>
            <p:cNvSpPr txBox="1"/>
            <p:nvPr userDrawn="1"/>
          </p:nvSpPr>
          <p:spPr>
            <a:xfrm>
              <a:off x="4436530" y="6208924"/>
              <a:ext cx="193822" cy="148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nl-NL"/>
              </a:defPPr>
              <a:lvl1pPr algn="ctr">
                <a:lnSpc>
                  <a:spcPct val="85000"/>
                </a:lnSpc>
                <a:defRPr sz="1400">
                  <a:solidFill>
                    <a:schemeClr val="bg2"/>
                  </a:solidFill>
                  <a:latin typeface="Caveat" panose="00000500000000000000" pitchFamily="2" charset="0"/>
                </a:defRPr>
              </a:lvl1pPr>
            </a:lstStyle>
            <a:p>
              <a:pPr lvl="0"/>
              <a:r>
                <a:rPr lang="en-US"/>
                <a:t>x</a:t>
              </a:r>
              <a:endParaRPr lang="nl-NL"/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2E1CFD20-8FA8-CB96-BE2F-BAA3BC6F3031}"/>
              </a:ext>
            </a:extLst>
          </p:cNvPr>
          <p:cNvSpPr/>
          <p:nvPr/>
        </p:nvSpPr>
        <p:spPr>
          <a:xfrm rot="16200000">
            <a:off x="6432901" y="5774420"/>
            <a:ext cx="97685" cy="386152"/>
          </a:xfrm>
          <a:custGeom>
            <a:avLst/>
            <a:gdLst>
              <a:gd name="connsiteX0" fmla="*/ 97685 w 97685"/>
              <a:gd name="connsiteY0" fmla="*/ 386152 h 386152"/>
              <a:gd name="connsiteX1" fmla="*/ 48842 w 97685"/>
              <a:gd name="connsiteY1" fmla="*/ 319195 h 386152"/>
              <a:gd name="connsiteX2" fmla="*/ 48843 w 97685"/>
              <a:gd name="connsiteY2" fmla="*/ 260033 h 386152"/>
              <a:gd name="connsiteX3" fmla="*/ 0 w 97685"/>
              <a:gd name="connsiteY3" fmla="*/ 193076 h 386152"/>
              <a:gd name="connsiteX4" fmla="*/ 48843 w 97685"/>
              <a:gd name="connsiteY4" fmla="*/ 126119 h 386152"/>
              <a:gd name="connsiteX5" fmla="*/ 48843 w 97685"/>
              <a:gd name="connsiteY5" fmla="*/ 66957 h 386152"/>
              <a:gd name="connsiteX6" fmla="*/ 97686 w 97685"/>
              <a:gd name="connsiteY6" fmla="*/ 0 h 386152"/>
              <a:gd name="connsiteX7" fmla="*/ 97685 w 97685"/>
              <a:gd name="connsiteY7" fmla="*/ 386152 h 386152"/>
              <a:gd name="connsiteX0" fmla="*/ 97685 w 97685"/>
              <a:gd name="connsiteY0" fmla="*/ 386152 h 386152"/>
              <a:gd name="connsiteX1" fmla="*/ 48842 w 97685"/>
              <a:gd name="connsiteY1" fmla="*/ 319195 h 386152"/>
              <a:gd name="connsiteX2" fmla="*/ 48843 w 97685"/>
              <a:gd name="connsiteY2" fmla="*/ 260033 h 386152"/>
              <a:gd name="connsiteX3" fmla="*/ 0 w 97685"/>
              <a:gd name="connsiteY3" fmla="*/ 193076 h 386152"/>
              <a:gd name="connsiteX4" fmla="*/ 48843 w 97685"/>
              <a:gd name="connsiteY4" fmla="*/ 126119 h 386152"/>
              <a:gd name="connsiteX5" fmla="*/ 48843 w 97685"/>
              <a:gd name="connsiteY5" fmla="*/ 66957 h 386152"/>
              <a:gd name="connsiteX6" fmla="*/ 97686 w 97685"/>
              <a:gd name="connsiteY6" fmla="*/ 0 h 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685" h="386152" stroke="0" extrusionOk="0">
                <a:moveTo>
                  <a:pt x="97685" y="386152"/>
                </a:moveTo>
                <a:cubicBezTo>
                  <a:pt x="66691" y="392373"/>
                  <a:pt x="47502" y="365011"/>
                  <a:pt x="48842" y="319195"/>
                </a:cubicBezTo>
                <a:cubicBezTo>
                  <a:pt x="48826" y="298632"/>
                  <a:pt x="50015" y="283480"/>
                  <a:pt x="48843" y="260033"/>
                </a:cubicBezTo>
                <a:cubicBezTo>
                  <a:pt x="46447" y="217726"/>
                  <a:pt x="21284" y="188064"/>
                  <a:pt x="0" y="193076"/>
                </a:cubicBezTo>
                <a:cubicBezTo>
                  <a:pt x="21320" y="199590"/>
                  <a:pt x="39392" y="160327"/>
                  <a:pt x="48843" y="126119"/>
                </a:cubicBezTo>
                <a:cubicBezTo>
                  <a:pt x="48572" y="102086"/>
                  <a:pt x="53265" y="87405"/>
                  <a:pt x="48843" y="66957"/>
                </a:cubicBezTo>
                <a:cubicBezTo>
                  <a:pt x="55351" y="30947"/>
                  <a:pt x="70139" y="715"/>
                  <a:pt x="97686" y="0"/>
                </a:cubicBezTo>
                <a:cubicBezTo>
                  <a:pt x="117422" y="124086"/>
                  <a:pt x="86043" y="281564"/>
                  <a:pt x="97685" y="386152"/>
                </a:cubicBezTo>
                <a:close/>
              </a:path>
              <a:path w="97685" h="386152" fill="none" extrusionOk="0">
                <a:moveTo>
                  <a:pt x="97685" y="386152"/>
                </a:moveTo>
                <a:cubicBezTo>
                  <a:pt x="69048" y="384455"/>
                  <a:pt x="40588" y="361377"/>
                  <a:pt x="48842" y="319195"/>
                </a:cubicBezTo>
                <a:cubicBezTo>
                  <a:pt x="46546" y="303624"/>
                  <a:pt x="51122" y="277965"/>
                  <a:pt x="48843" y="260033"/>
                </a:cubicBezTo>
                <a:cubicBezTo>
                  <a:pt x="49247" y="216818"/>
                  <a:pt x="24137" y="192907"/>
                  <a:pt x="0" y="193076"/>
                </a:cubicBezTo>
                <a:cubicBezTo>
                  <a:pt x="27351" y="189321"/>
                  <a:pt x="45926" y="158539"/>
                  <a:pt x="48843" y="126119"/>
                </a:cubicBezTo>
                <a:cubicBezTo>
                  <a:pt x="43686" y="110769"/>
                  <a:pt x="55042" y="87245"/>
                  <a:pt x="48843" y="66957"/>
                </a:cubicBezTo>
                <a:cubicBezTo>
                  <a:pt x="52606" y="28912"/>
                  <a:pt x="74045" y="0"/>
                  <a:pt x="97686" y="0"/>
                </a:cubicBezTo>
              </a:path>
              <a:path w="97685" h="386152" fill="none" stroke="0" extrusionOk="0">
                <a:moveTo>
                  <a:pt x="97685" y="386152"/>
                </a:moveTo>
                <a:cubicBezTo>
                  <a:pt x="73198" y="387968"/>
                  <a:pt x="47843" y="350365"/>
                  <a:pt x="48842" y="319195"/>
                </a:cubicBezTo>
                <a:cubicBezTo>
                  <a:pt x="48371" y="298385"/>
                  <a:pt x="50135" y="283805"/>
                  <a:pt x="48843" y="260033"/>
                </a:cubicBezTo>
                <a:cubicBezTo>
                  <a:pt x="51026" y="224162"/>
                  <a:pt x="34446" y="191490"/>
                  <a:pt x="0" y="193076"/>
                </a:cubicBezTo>
                <a:cubicBezTo>
                  <a:pt x="35599" y="192307"/>
                  <a:pt x="53639" y="170655"/>
                  <a:pt x="48843" y="126119"/>
                </a:cubicBezTo>
                <a:cubicBezTo>
                  <a:pt x="41766" y="107471"/>
                  <a:pt x="52920" y="86249"/>
                  <a:pt x="48843" y="66957"/>
                </a:cubicBezTo>
                <a:cubicBezTo>
                  <a:pt x="48934" y="29381"/>
                  <a:pt x="71746" y="5667"/>
                  <a:pt x="97686" y="0"/>
                </a:cubicBezTo>
              </a:path>
            </a:pathLst>
          </a:custGeom>
          <a:ln w="1270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729418992">
                  <a:prstGeom prst="leftBrace">
                    <a:avLst>
                      <a:gd name="adj1" fmla="val 68544"/>
                      <a:gd name="adj2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B2F0A0-3B7C-76BB-8F85-3F48F9781CBF}"/>
              </a:ext>
            </a:extLst>
          </p:cNvPr>
          <p:cNvSpPr/>
          <p:nvPr/>
        </p:nvSpPr>
        <p:spPr>
          <a:xfrm>
            <a:off x="6491288" y="6051856"/>
            <a:ext cx="300037" cy="335629"/>
          </a:xfrm>
          <a:custGeom>
            <a:avLst/>
            <a:gdLst>
              <a:gd name="connsiteX0" fmla="*/ 300037 w 300037"/>
              <a:gd name="connsiteY0" fmla="*/ 331385 h 335629"/>
              <a:gd name="connsiteX1" fmla="*/ 50006 w 300037"/>
              <a:gd name="connsiteY1" fmla="*/ 289209 h 335629"/>
              <a:gd name="connsiteX2" fmla="*/ 0 w 300037"/>
              <a:gd name="connsiteY2" fmla="*/ 0 h 33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037" h="335629" extrusionOk="0">
                <a:moveTo>
                  <a:pt x="300037" y="331385"/>
                </a:moveTo>
                <a:cubicBezTo>
                  <a:pt x="185230" y="328787"/>
                  <a:pt x="94039" y="346682"/>
                  <a:pt x="50006" y="289209"/>
                </a:cubicBezTo>
                <a:cubicBezTo>
                  <a:pt x="15108" y="237160"/>
                  <a:pt x="-10518" y="117323"/>
                  <a:pt x="0" y="0"/>
                </a:cubicBezTo>
              </a:path>
            </a:pathLst>
          </a:custGeom>
          <a:noFill/>
          <a:ln w="12700">
            <a:solidFill>
              <a:schemeClr val="bg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00037 w 300037"/>
                      <a:gd name="connsiteY0" fmla="*/ 261937 h 265291"/>
                      <a:gd name="connsiteX1" fmla="*/ 50006 w 300037"/>
                      <a:gd name="connsiteY1" fmla="*/ 228600 h 265291"/>
                      <a:gd name="connsiteX2" fmla="*/ 0 w 300037"/>
                      <a:gd name="connsiteY2" fmla="*/ 0 h 265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00037" h="265291">
                        <a:moveTo>
                          <a:pt x="300037" y="261937"/>
                        </a:moveTo>
                        <a:cubicBezTo>
                          <a:pt x="200024" y="267096"/>
                          <a:pt x="100012" y="272256"/>
                          <a:pt x="50006" y="228600"/>
                        </a:cubicBezTo>
                        <a:cubicBezTo>
                          <a:pt x="0" y="184944"/>
                          <a:pt x="0" y="92472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251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jpeg"/><Relationship Id="rId7" Type="http://schemas.openxmlformats.org/officeDocument/2006/relationships/image" Target="../media/image7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11" Type="http://schemas.openxmlformats.org/officeDocument/2006/relationships/image" Target="../media/image50.png"/><Relationship Id="rId5" Type="http://schemas.microsoft.com/office/2007/relationships/hdphoto" Target="../media/hdphoto1.wdp"/><Relationship Id="rId10" Type="http://schemas.openxmlformats.org/officeDocument/2006/relationships/image" Target="../media/image49.png"/><Relationship Id="rId4" Type="http://schemas.openxmlformats.org/officeDocument/2006/relationships/image" Target="../media/image51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98CD-28BF-1A6E-EE90-040FFE666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674579"/>
            <a:ext cx="11581088" cy="3677271"/>
          </a:xfrm>
        </p:spPr>
        <p:txBody>
          <a:bodyPr/>
          <a:lstStyle/>
          <a:p>
            <a:r>
              <a:rPr lang="en-NL" dirty="0"/>
              <a:t>MICCAI 2025</a:t>
            </a:r>
            <a:br>
              <a:rPr lang="en-NL" dirty="0"/>
            </a:br>
            <a:r>
              <a:rPr lang="nl-NL" dirty="0"/>
              <a:t>SSL3D / FOMO60k Challenge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D0ECF-A36B-2FDD-BCFA-50E9AFAC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73653"/>
            <a:ext cx="5928000" cy="1412675"/>
          </a:xfrm>
        </p:spPr>
        <p:txBody>
          <a:bodyPr/>
          <a:lstStyle/>
          <a:p>
            <a:r>
              <a:rPr lang="en-US" dirty="0"/>
              <a:t>Puru Vaish (Mei)</a:t>
            </a:r>
            <a:br>
              <a:rPr lang="en-US" dirty="0"/>
            </a:br>
            <a:r>
              <a:rPr lang="en-NL" sz="2000" dirty="0"/>
              <a:t>The Latent Campus</a:t>
            </a:r>
            <a:endParaRPr lang="en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D5A360C-10E6-BA20-860E-9223DDFCA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3503" y="170042"/>
            <a:ext cx="4539526" cy="113488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00326D8-8F28-B4D9-4010-27A5190B3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7961" y="170041"/>
            <a:ext cx="700957" cy="113488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D16C19-5270-4472-63C8-CA6B5F8F1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7264" y="1304924"/>
            <a:ext cx="6184651" cy="11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5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32B5-BFF5-C380-A1AA-5D5FD32A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Two Stage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5A17-DE78-F635-06B3-8BE1347AC1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Wald, Tassilo, et al. "An </a:t>
            </a:r>
            <a:r>
              <a:rPr lang="en-US" err="1"/>
              <a:t>OpenMind</a:t>
            </a:r>
            <a:r>
              <a:rPr lang="en-US"/>
              <a:t> for 3D medical vision self-supervised learning." </a:t>
            </a:r>
            <a:r>
              <a:rPr lang="en-US" err="1"/>
              <a:t>arXiv</a:t>
            </a:r>
            <a:r>
              <a:rPr lang="en-US"/>
              <a:t>, 22 Dec. 2024, doi:10.48550/arXiv.2412.17041.</a:t>
            </a:r>
            <a:endParaRPr lang="en-GB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D4709C4-D4C8-3F02-5045-BAF87399BEB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252228963"/>
              </p:ext>
            </p:extLst>
          </p:nvPr>
        </p:nvGraphicFramePr>
        <p:xfrm>
          <a:off x="1981200" y="1594815"/>
          <a:ext cx="8229600" cy="381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96256181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800" b="1" dirty="0"/>
                        <a:t>Stage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800" b="1"/>
                        <a:t>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800" b="1"/>
                        <a:t>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800" b="1"/>
                        <a:t>Duration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1800" b="1"/>
                        <a:t>Single L40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 row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/>
                        <a:t>Pretraining</a:t>
                      </a:r>
                    </a:p>
                    <a:p>
                      <a:pPr marL="0" indent="0">
                        <a:buNone/>
                      </a:pPr>
                      <a:endParaRPr lang="en-IN" sz="1600"/>
                    </a:p>
                    <a:p>
                      <a:pPr marL="228600" indent="-228600">
                        <a:buFontTx/>
                        <a:buChar char="-"/>
                      </a:pPr>
                      <a:r>
                        <a:rPr lang="en-IN" sz="1600"/>
                        <a:t>MAE</a:t>
                      </a:r>
                    </a:p>
                    <a:p>
                      <a:pPr marL="228600" indent="-228600">
                        <a:buFontTx/>
                        <a:buChar char="-"/>
                      </a:pPr>
                      <a:r>
                        <a:rPr lang="en-IN" sz="1600"/>
                        <a:t>Huber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 err="1"/>
                        <a:t>ResEnc</a:t>
                      </a:r>
                      <a:r>
                        <a:rPr lang="en-IN" sz="1600"/>
                        <a:t>-L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/>
                        <a:t>1000 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/>
                        <a:t>~7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/>
                        <a:t>Primus-M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/>
                        <a:t>~9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152750"/>
                  </a:ext>
                </a:extLst>
              </a:tr>
              <a:tr h="762000">
                <a:tc row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/>
                        <a:t>Post-pretraining</a:t>
                      </a:r>
                    </a:p>
                    <a:p>
                      <a:pPr marL="0" indent="0">
                        <a:buNone/>
                      </a:pPr>
                      <a:endParaRPr lang="en-IN" sz="1600"/>
                    </a:p>
                    <a:p>
                      <a:pPr marL="0" indent="0">
                        <a:buNone/>
                      </a:pPr>
                      <a:r>
                        <a:rPr lang="en-IN" sz="1600"/>
                        <a:t>- Respective losses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 err="1"/>
                        <a:t>ResEnc</a:t>
                      </a:r>
                      <a:r>
                        <a:rPr lang="en-IN" sz="1600"/>
                        <a:t>-L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/>
                        <a:t>250 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/>
                        <a:t>~1.5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/>
                        <a:t>Primus-M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/>
                        <a:t>150 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 dirty="0"/>
                        <a:t>~2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7236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4BED4F-A869-74C8-AA9C-FD0ACD37370A}"/>
              </a:ext>
            </a:extLst>
          </p:cNvPr>
          <p:cNvSpPr txBox="1"/>
          <p:nvPr/>
        </p:nvSpPr>
        <p:spPr>
          <a:xfrm>
            <a:off x="442912" y="5567680"/>
            <a:ext cx="11593510" cy="518160"/>
          </a:xfrm>
          <a:prstGeom prst="rect">
            <a:avLst/>
          </a:prstGeom>
        </p:spPr>
        <p:txBody>
          <a:bodyPr vert="horz" wrap="square" lIns="0" tIns="0" rIns="0" bIns="0" numCol="2" rtlCol="0" anchor="ctr">
            <a:normAutofit/>
          </a:bodyPr>
          <a:lstStyle/>
          <a:p>
            <a: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Pros: 37 GPU days vs 112 GPU days</a:t>
            </a:r>
            <a:r>
              <a:rPr lang="en-GB" sz="1800" dirty="0">
                <a:solidFill>
                  <a:srgbClr val="000000"/>
                </a:solidFill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 14 ablations.</a:t>
            </a:r>
          </a:p>
          <a:p>
            <a: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800" dirty="0">
                <a:solidFill>
                  <a:srgbClr val="000000"/>
                </a:solidFill>
              </a:rPr>
              <a:t>Cons: Bias towards MAE representations.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66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DC99-679E-38BD-0F58-E36C50DD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Technical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A3B5-C64E-CFC9-2CF2-3F143FAD48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2" y="5808649"/>
            <a:ext cx="11593510" cy="1066446"/>
          </a:xfrm>
        </p:spPr>
        <p:txBody>
          <a:bodyPr anchor="ctr"/>
          <a:lstStyle/>
          <a:p>
            <a:r>
              <a:rPr lang="en-US" dirty="0"/>
              <a:t>Caron, Mathilde, et al. "Unsupervised Learning of Visual Features by Contrasting Cluster Assignments." </a:t>
            </a:r>
            <a:r>
              <a:rPr lang="en-US" dirty="0" err="1"/>
              <a:t>arXiv</a:t>
            </a:r>
            <a:r>
              <a:rPr lang="en-US" dirty="0"/>
              <a:t>, 17 June 2020, doi:10.48550/arXiv.2006.09882.</a:t>
            </a:r>
          </a:p>
          <a:p>
            <a:r>
              <a:rPr lang="en-GB" dirty="0"/>
              <a:t>Huang, </a:t>
            </a:r>
            <a:r>
              <a:rPr lang="en-GB" dirty="0" err="1"/>
              <a:t>Zhicheng</a:t>
            </a:r>
            <a:r>
              <a:rPr lang="en-GB" dirty="0"/>
              <a:t>, et al. "Contrastive Masked Autoencoders are Stronger Vision Learners." </a:t>
            </a:r>
            <a:r>
              <a:rPr lang="en-GB" dirty="0" err="1"/>
              <a:t>arXiv</a:t>
            </a:r>
            <a:r>
              <a:rPr lang="en-GB" dirty="0"/>
              <a:t>, 27 July 2022, doi:10.1109/TPAMI.2023.3336525.</a:t>
            </a:r>
            <a:br>
              <a:rPr lang="en-GB" dirty="0"/>
            </a:br>
            <a:r>
              <a:rPr lang="en-US" dirty="0"/>
              <a:t>He, Kaiming, et al. "Masked Autoencoders Are Scalable Vision Learners." </a:t>
            </a:r>
            <a:r>
              <a:rPr lang="en-US" dirty="0" err="1"/>
              <a:t>arXiv</a:t>
            </a:r>
            <a:r>
              <a:rPr lang="en-US" dirty="0"/>
              <a:t>, 11 Nov. 2021, doi:10.48550/arXiv.2111.06377.</a:t>
            </a:r>
          </a:p>
          <a:p>
            <a:r>
              <a:rPr lang="en-US" dirty="0"/>
              <a:t>Chen, </a:t>
            </a:r>
            <a:r>
              <a:rPr lang="en-US" dirty="0" err="1"/>
              <a:t>Xinlei</a:t>
            </a:r>
            <a:r>
              <a:rPr lang="en-US" dirty="0"/>
              <a:t> and Kaiming He. "Exploring Simple Siamese Representation Learning." </a:t>
            </a:r>
            <a:r>
              <a:rPr lang="en-US" dirty="0" err="1"/>
              <a:t>arXiv</a:t>
            </a:r>
            <a:r>
              <a:rPr lang="en-US" dirty="0"/>
              <a:t>, 20 Nov. 2020, doi:10.48550/arXiv.2011.10566.</a:t>
            </a:r>
            <a:endParaRPr lang="en-I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A9DA9BF-F055-67EE-DF18-9D637BD22896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Cosine Similarity Loss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r>
                  <a:rPr lang="en-NL" sz="2400" dirty="0"/>
                  <a:t>Symmetrisation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NL" sz="2400" dirty="0"/>
                  <a:t>Contrastive Signal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 err="1">
                    <a:latin typeface="+mj-lt"/>
                  </a:rPr>
                  <a:t>onemmiso</a:t>
                </a:r>
                <a:r>
                  <a:rPr lang="en-US" sz="2400" dirty="0"/>
                  <a:t> preprocessed, Batch Size 4, Patch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, no exclusion criteria</a:t>
                </a:r>
                <a:endParaRPr lang="en-NL" sz="2400" dirty="0"/>
              </a:p>
              <a:p>
                <a:r>
                  <a:rPr lang="en-NL" sz="2400" dirty="0"/>
                  <a:t>Finetuning – at the FOMO60k talk.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A9DA9BF-F055-67EE-DF18-9D637BD22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blipFill>
                <a:blip r:embed="rId2"/>
                <a:stretch>
                  <a:fillRect l="-1525" t="-2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981482-7DF8-A278-7A7F-6576F88CA732}"/>
              </a:ext>
            </a:extLst>
          </p:cNvPr>
          <p:cNvSpPr txBox="1"/>
          <p:nvPr/>
        </p:nvSpPr>
        <p:spPr>
          <a:xfrm>
            <a:off x="873760" y="255524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marL="0" indent="0">
              <a:buNone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A number of numbers on a black background&#10;&#10;AI-generated content may be incorrect.">
            <a:extLst>
              <a:ext uri="{FF2B5EF4-FFF2-40B4-BE49-F238E27FC236}">
                <a16:creationId xmlns:a16="http://schemas.microsoft.com/office/drawing/2014/main" id="{A31EE15D-479C-6330-288C-436EC2DB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1674215"/>
            <a:ext cx="9052560" cy="745951"/>
          </a:xfrm>
          <a:prstGeom prst="rect">
            <a:avLst/>
          </a:prstGeom>
        </p:spPr>
      </p:pic>
      <p:pic>
        <p:nvPicPr>
          <p:cNvPr id="13" name="Picture 12" descr="A black background with white letters and numbers&#10;&#10;AI-generated content may be incorrect.">
            <a:extLst>
              <a:ext uri="{FF2B5EF4-FFF2-40B4-BE49-F238E27FC236}">
                <a16:creationId xmlns:a16="http://schemas.microsoft.com/office/drawing/2014/main" id="{09B20787-49A0-AB88-AFF7-3EE8E6C7A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293" y="2663377"/>
            <a:ext cx="9242748" cy="561534"/>
          </a:xfrm>
          <a:prstGeom prst="rect">
            <a:avLst/>
          </a:prstGeom>
        </p:spPr>
      </p:pic>
      <p:pic>
        <p:nvPicPr>
          <p:cNvPr id="15" name="Picture 1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9FAA605-4AAD-4938-45C4-1C21FB9EC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280" y="3795650"/>
            <a:ext cx="8473440" cy="9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12DBB-0470-C6BE-EF1E-6B1D59329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brain&#10;&#10;AI-generated content may be incorrect.">
            <a:extLst>
              <a:ext uri="{FF2B5EF4-FFF2-40B4-BE49-F238E27FC236}">
                <a16:creationId xmlns:a16="http://schemas.microsoft.com/office/drawing/2014/main" id="{54F43195-331A-B556-31D1-687717A77E87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rcRect b="30897"/>
          <a:stretch>
            <a:fillRect/>
          </a:stretch>
        </p:blipFill>
        <p:spPr>
          <a:xfrm>
            <a:off x="815238" y="1536087"/>
            <a:ext cx="10561524" cy="37858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1934A-05A8-F864-37CE-4EB2C03F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Consistent View + Alignment = CVA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56A90-CDE9-DEA0-CDB1-F99C707428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2" y="6113347"/>
            <a:ext cx="11593510" cy="304699"/>
          </a:xfrm>
        </p:spPr>
        <p:txBody>
          <a:bodyPr/>
          <a:lstStyle/>
          <a:p>
            <a:r>
              <a:rPr lang="en-US" dirty="0"/>
              <a:t>He, Kaiming, et al. "Masked Autoencoders Are Scalable Vision Learners." </a:t>
            </a:r>
            <a:r>
              <a:rPr lang="en-US" dirty="0" err="1"/>
              <a:t>arXiv</a:t>
            </a:r>
            <a:r>
              <a:rPr lang="en-US" dirty="0"/>
              <a:t>, 11 Nov. 2021, doi:10.48550/arXiv.2111.06377.</a:t>
            </a:r>
          </a:p>
          <a:p>
            <a:r>
              <a:rPr lang="en-US" dirty="0"/>
              <a:t>Chen, </a:t>
            </a:r>
            <a:r>
              <a:rPr lang="en-US" dirty="0" err="1"/>
              <a:t>Xinlei</a:t>
            </a:r>
            <a:r>
              <a:rPr lang="en-US" dirty="0"/>
              <a:t> and Kaiming He. "Exploring Simple Siamese Representation Learning." </a:t>
            </a:r>
            <a:r>
              <a:rPr lang="en-US" dirty="0" err="1"/>
              <a:t>arXiv</a:t>
            </a:r>
            <a:r>
              <a:rPr lang="en-US" dirty="0"/>
              <a:t>, 20 Nov. 2020, doi:10.48550/arXiv.2011.10566.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798558-01E2-6F70-61BB-E039AE0A8654}"/>
              </a:ext>
            </a:extLst>
          </p:cNvPr>
          <p:cNvSpPr/>
          <p:nvPr/>
        </p:nvSpPr>
        <p:spPr>
          <a:xfrm>
            <a:off x="9093200" y="4003040"/>
            <a:ext cx="538480" cy="44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B225B-F8C0-4F68-7CB5-5D53C1EEE739}"/>
              </a:ext>
            </a:extLst>
          </p:cNvPr>
          <p:cNvSpPr/>
          <p:nvPr/>
        </p:nvSpPr>
        <p:spPr>
          <a:xfrm>
            <a:off x="9657080" y="1501887"/>
            <a:ext cx="538480" cy="44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6C4DED-B75F-3701-1BA7-CD94E9574FE1}"/>
              </a:ext>
            </a:extLst>
          </p:cNvPr>
          <p:cNvGrpSpPr/>
          <p:nvPr/>
        </p:nvGrpSpPr>
        <p:grpSpPr>
          <a:xfrm>
            <a:off x="3503532" y="1725407"/>
            <a:ext cx="1204655" cy="1209501"/>
            <a:chOff x="4613094" y="1902149"/>
            <a:chExt cx="1395467" cy="14010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08B7F1-2E9F-0DAA-47B3-7F671FC838B1}"/>
                </a:ext>
              </a:extLst>
            </p:cNvPr>
            <p:cNvSpPr/>
            <p:nvPr/>
          </p:nvSpPr>
          <p:spPr>
            <a:xfrm>
              <a:off x="4616041" y="19029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2EFCE7-1A6D-0F36-AC19-382E0DF5E030}"/>
                </a:ext>
              </a:extLst>
            </p:cNvPr>
            <p:cNvSpPr/>
            <p:nvPr/>
          </p:nvSpPr>
          <p:spPr>
            <a:xfrm>
              <a:off x="4893956" y="1902149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4004BE-8714-DCF6-A624-D96362F33274}"/>
                </a:ext>
              </a:extLst>
            </p:cNvPr>
            <p:cNvSpPr/>
            <p:nvPr/>
          </p:nvSpPr>
          <p:spPr>
            <a:xfrm>
              <a:off x="5449786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DDA46F-8017-5E5A-6ADD-181FA4D37512}"/>
                </a:ext>
              </a:extLst>
            </p:cNvPr>
            <p:cNvSpPr/>
            <p:nvPr/>
          </p:nvSpPr>
          <p:spPr>
            <a:xfrm>
              <a:off x="5727700" y="1903061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FCD842-D0DC-7267-97A8-6330DA7F3EBC}"/>
                </a:ext>
              </a:extLst>
            </p:cNvPr>
            <p:cNvSpPr/>
            <p:nvPr/>
          </p:nvSpPr>
          <p:spPr>
            <a:xfrm>
              <a:off x="5171871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5DE9E-0B04-D2F2-EEE3-7D2BFEF32574}"/>
                </a:ext>
              </a:extLst>
            </p:cNvPr>
            <p:cNvSpPr/>
            <p:nvPr/>
          </p:nvSpPr>
          <p:spPr>
            <a:xfrm>
              <a:off x="4616041" y="21902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834279-CA35-FA39-0758-B6C82EC6C727}"/>
                </a:ext>
              </a:extLst>
            </p:cNvPr>
            <p:cNvSpPr/>
            <p:nvPr/>
          </p:nvSpPr>
          <p:spPr>
            <a:xfrm>
              <a:off x="4893956" y="2189456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FA2DC8-16CF-3A16-766A-312BE474042C}"/>
                </a:ext>
              </a:extLst>
            </p:cNvPr>
            <p:cNvSpPr/>
            <p:nvPr/>
          </p:nvSpPr>
          <p:spPr>
            <a:xfrm>
              <a:off x="5449786" y="219125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2BCEF0-8113-CA34-3AC0-ED35739B16DC}"/>
                </a:ext>
              </a:extLst>
            </p:cNvPr>
            <p:cNvSpPr/>
            <p:nvPr/>
          </p:nvSpPr>
          <p:spPr>
            <a:xfrm>
              <a:off x="5727700" y="21903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017091-D401-3327-124D-153F32B76BBB}"/>
                </a:ext>
              </a:extLst>
            </p:cNvPr>
            <p:cNvSpPr/>
            <p:nvPr/>
          </p:nvSpPr>
          <p:spPr>
            <a:xfrm>
              <a:off x="5171871" y="2191255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B5EA72-42FC-ABCE-E900-21E00B5A9DA4}"/>
                </a:ext>
              </a:extLst>
            </p:cNvPr>
            <p:cNvSpPr/>
            <p:nvPr/>
          </p:nvSpPr>
          <p:spPr>
            <a:xfrm>
              <a:off x="4616041" y="2477582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CD63E27-BCCF-319E-C1A9-2683906FA309}"/>
                </a:ext>
              </a:extLst>
            </p:cNvPr>
            <p:cNvSpPr/>
            <p:nvPr/>
          </p:nvSpPr>
          <p:spPr>
            <a:xfrm>
              <a:off x="4893956" y="2476763"/>
              <a:ext cx="280861" cy="2915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9C3DF2-F0DE-39B9-186E-FCF5F4B783FB}"/>
                </a:ext>
              </a:extLst>
            </p:cNvPr>
            <p:cNvSpPr/>
            <p:nvPr/>
          </p:nvSpPr>
          <p:spPr>
            <a:xfrm>
              <a:off x="5449786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4C2CE0-3E5F-6B2D-5CF2-9570545F6984}"/>
                </a:ext>
              </a:extLst>
            </p:cNvPr>
            <p:cNvSpPr/>
            <p:nvPr/>
          </p:nvSpPr>
          <p:spPr>
            <a:xfrm>
              <a:off x="5727700" y="24776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0B3A37-EFCF-358C-0BFC-56AEA28D40BB}"/>
                </a:ext>
              </a:extLst>
            </p:cNvPr>
            <p:cNvSpPr/>
            <p:nvPr/>
          </p:nvSpPr>
          <p:spPr>
            <a:xfrm>
              <a:off x="5171871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33085E-3F60-8DAE-A696-06B2B9C19EB8}"/>
                </a:ext>
              </a:extLst>
            </p:cNvPr>
            <p:cNvSpPr/>
            <p:nvPr/>
          </p:nvSpPr>
          <p:spPr>
            <a:xfrm>
              <a:off x="4613094" y="276668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AB8672-4CFC-DC28-C66B-9C83B77970CC}"/>
                </a:ext>
              </a:extLst>
            </p:cNvPr>
            <p:cNvSpPr/>
            <p:nvPr/>
          </p:nvSpPr>
          <p:spPr>
            <a:xfrm>
              <a:off x="4891009" y="276586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0C1943-05FB-3A07-78A4-37502141FF1E}"/>
                </a:ext>
              </a:extLst>
            </p:cNvPr>
            <p:cNvSpPr/>
            <p:nvPr/>
          </p:nvSpPr>
          <p:spPr>
            <a:xfrm>
              <a:off x="5446839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5C935F4-14BC-3DBE-13D9-D5E06085F590}"/>
                </a:ext>
              </a:extLst>
            </p:cNvPr>
            <p:cNvSpPr/>
            <p:nvPr/>
          </p:nvSpPr>
          <p:spPr>
            <a:xfrm>
              <a:off x="5724753" y="2766780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50E0190-2768-ABA8-96E0-69EAD8412047}"/>
                </a:ext>
              </a:extLst>
            </p:cNvPr>
            <p:cNvSpPr/>
            <p:nvPr/>
          </p:nvSpPr>
          <p:spPr>
            <a:xfrm>
              <a:off x="5168924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C1A6FE-186D-98E3-3853-6E3F14AA12C6}"/>
                </a:ext>
              </a:extLst>
            </p:cNvPr>
            <p:cNvSpPr/>
            <p:nvPr/>
          </p:nvSpPr>
          <p:spPr>
            <a:xfrm>
              <a:off x="4613094" y="305042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BBD7F9-7BFC-384E-A5D2-53F43714CABD}"/>
                </a:ext>
              </a:extLst>
            </p:cNvPr>
            <p:cNvSpPr/>
            <p:nvPr/>
          </p:nvSpPr>
          <p:spPr>
            <a:xfrm>
              <a:off x="4891009" y="3049603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1F5389-1C72-63C5-1D9F-34559EB0239D}"/>
                </a:ext>
              </a:extLst>
            </p:cNvPr>
            <p:cNvSpPr/>
            <p:nvPr/>
          </p:nvSpPr>
          <p:spPr>
            <a:xfrm>
              <a:off x="5446839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F25CF2-5DB0-CF77-7114-F513FD9C0A8B}"/>
                </a:ext>
              </a:extLst>
            </p:cNvPr>
            <p:cNvSpPr/>
            <p:nvPr/>
          </p:nvSpPr>
          <p:spPr>
            <a:xfrm>
              <a:off x="5724753" y="3050515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D2D0459-8B09-42F9-8BB4-D1FFDE207A23}"/>
                </a:ext>
              </a:extLst>
            </p:cNvPr>
            <p:cNvSpPr/>
            <p:nvPr/>
          </p:nvSpPr>
          <p:spPr>
            <a:xfrm>
              <a:off x="5168924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0848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B9BDA-0E8E-E8A2-F291-1DC1395EA27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r>
              <a:rPr lang="en-GB" dirty="0"/>
              <a:t>4 Segmentation Datasets</a:t>
            </a:r>
          </a:p>
          <a:p>
            <a:pPr lvl="1"/>
            <a:r>
              <a:rPr lang="en-GB" dirty="0"/>
              <a:t>Ischemic Stroke Lesions</a:t>
            </a:r>
          </a:p>
          <a:p>
            <a:pPr lvl="1"/>
            <a:r>
              <a:rPr lang="en-GB" dirty="0"/>
              <a:t>Yale Brain Metastasis</a:t>
            </a:r>
          </a:p>
          <a:p>
            <a:pPr lvl="1"/>
            <a:r>
              <a:rPr lang="en-GB" dirty="0" err="1"/>
              <a:t>BraTS</a:t>
            </a:r>
            <a:r>
              <a:rPr lang="en-GB" dirty="0"/>
              <a:t>: Post-Glioblastoma</a:t>
            </a:r>
          </a:p>
          <a:p>
            <a:pPr lvl="1"/>
            <a:r>
              <a:rPr lang="en-GB" dirty="0"/>
              <a:t>Medical Segmentation Decathlon: Brain Tumour Segmentation</a:t>
            </a:r>
            <a:br>
              <a:rPr lang="en-GB" dirty="0"/>
            </a:br>
            <a:endParaRPr lang="en-GB" dirty="0"/>
          </a:p>
          <a:p>
            <a:r>
              <a:rPr lang="en-GB" dirty="0"/>
              <a:t>1 Classification Dataset</a:t>
            </a:r>
          </a:p>
          <a:p>
            <a:pPr lvl="1"/>
            <a:r>
              <a:rPr lang="en-GB" dirty="0"/>
              <a:t>ABIDE 2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Rankings should be interpreted with care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90624-1E6A-C3CC-029A-ED12FF21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Pre-Challenge Ablation Ladder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6A1F-EEE4-4291-4BD2-6C4E8CECF4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2" y="6113347"/>
            <a:ext cx="11593510" cy="304699"/>
          </a:xfrm>
        </p:spPr>
        <p:txBody>
          <a:bodyPr/>
          <a:lstStyle/>
          <a:p>
            <a:r>
              <a:rPr lang="en-US" dirty="0"/>
              <a:t>Maier-Hein, Lena, et al. "Why rankings of biomedical image analysis competitions should be interpreted with care." Nat. Commun. doi:10.1038/s41467-018-07619-7.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14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45B8-EBC9-A37A-3396-E859EDE93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9C8D9EE-0F1A-04DB-0A82-C06FC882F22E}"/>
              </a:ext>
            </a:extLst>
          </p:cNvPr>
          <p:cNvSpPr/>
          <p:nvPr/>
        </p:nvSpPr>
        <p:spPr>
          <a:xfrm>
            <a:off x="4013200" y="5061570"/>
            <a:ext cx="802009" cy="1229527"/>
          </a:xfrm>
          <a:prstGeom prst="rect">
            <a:avLst/>
          </a:prstGeom>
          <a:solidFill>
            <a:srgbClr val="FFFF66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74C80-2F73-1C7F-7DF7-7CDD88E5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Ablation</a:t>
            </a:r>
            <a:r>
              <a:rPr lang="en-US" dirty="0"/>
              <a:t> Ladder - MAE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74F92-BA79-811B-1DF5-CD7F164731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7" descr="A diagram of a brain&#10;&#10;AI-generated content may be incorrect.">
            <a:extLst>
              <a:ext uri="{FF2B5EF4-FFF2-40B4-BE49-F238E27FC236}">
                <a16:creationId xmlns:a16="http://schemas.microsoft.com/office/drawing/2014/main" id="{0EB6F1D9-8287-0B68-0353-91EC9A75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897"/>
          <a:stretch>
            <a:fillRect/>
          </a:stretch>
        </p:blipFill>
        <p:spPr>
          <a:xfrm>
            <a:off x="815238" y="1088606"/>
            <a:ext cx="10561524" cy="37858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F7A604-9929-3D42-2EE2-C855BE2A4E43}"/>
              </a:ext>
            </a:extLst>
          </p:cNvPr>
          <p:cNvSpPr/>
          <p:nvPr/>
        </p:nvSpPr>
        <p:spPr>
          <a:xfrm>
            <a:off x="2694562" y="2645915"/>
            <a:ext cx="7091464" cy="2188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493B5-4204-B51C-9838-63757B05BD5B}"/>
              </a:ext>
            </a:extLst>
          </p:cNvPr>
          <p:cNvSpPr/>
          <p:nvPr/>
        </p:nvSpPr>
        <p:spPr>
          <a:xfrm>
            <a:off x="3608962" y="2529183"/>
            <a:ext cx="875489" cy="311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23F902-6F4B-5F36-9D84-280AC97BA180}"/>
              </a:ext>
            </a:extLst>
          </p:cNvPr>
          <p:cNvSpPr/>
          <p:nvPr/>
        </p:nvSpPr>
        <p:spPr>
          <a:xfrm rot="3352768">
            <a:off x="5116749" y="2450478"/>
            <a:ext cx="875489" cy="311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B2740-FC7E-33CA-5B88-DB186E2FE0B4}"/>
              </a:ext>
            </a:extLst>
          </p:cNvPr>
          <p:cNvSpPr/>
          <p:nvPr/>
        </p:nvSpPr>
        <p:spPr>
          <a:xfrm>
            <a:off x="5895153" y="2217898"/>
            <a:ext cx="875489" cy="525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2BFA3B-9309-6E8B-8BBF-54AC0F9162EC}"/>
              </a:ext>
            </a:extLst>
          </p:cNvPr>
          <p:cNvGrpSpPr/>
          <p:nvPr/>
        </p:nvGrpSpPr>
        <p:grpSpPr>
          <a:xfrm>
            <a:off x="3503532" y="1278367"/>
            <a:ext cx="1204655" cy="1209501"/>
            <a:chOff x="4613094" y="1902149"/>
            <a:chExt cx="1395467" cy="14010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4E1FF9-CBD2-94A9-5E26-DB6E566D1D49}"/>
                </a:ext>
              </a:extLst>
            </p:cNvPr>
            <p:cNvSpPr/>
            <p:nvPr/>
          </p:nvSpPr>
          <p:spPr>
            <a:xfrm>
              <a:off x="4616041" y="19029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727C40-81CA-C4ED-B47F-3FA1FDBF8AE1}"/>
                </a:ext>
              </a:extLst>
            </p:cNvPr>
            <p:cNvSpPr/>
            <p:nvPr/>
          </p:nvSpPr>
          <p:spPr>
            <a:xfrm>
              <a:off x="4893956" y="1902149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1BFB4A-0674-9C3B-8E59-1302D0E4AFE3}"/>
                </a:ext>
              </a:extLst>
            </p:cNvPr>
            <p:cNvSpPr/>
            <p:nvPr/>
          </p:nvSpPr>
          <p:spPr>
            <a:xfrm>
              <a:off x="5449786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5F3FC1-22C2-0C64-A58D-4DD97AB46EC3}"/>
                </a:ext>
              </a:extLst>
            </p:cNvPr>
            <p:cNvSpPr/>
            <p:nvPr/>
          </p:nvSpPr>
          <p:spPr>
            <a:xfrm>
              <a:off x="5727700" y="1903061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989F5B-DB1F-CE5A-4006-2A1774ACF148}"/>
                </a:ext>
              </a:extLst>
            </p:cNvPr>
            <p:cNvSpPr/>
            <p:nvPr/>
          </p:nvSpPr>
          <p:spPr>
            <a:xfrm>
              <a:off x="5171871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948925-A67A-AF9F-94FE-3BB687C8B9BA}"/>
                </a:ext>
              </a:extLst>
            </p:cNvPr>
            <p:cNvSpPr/>
            <p:nvPr/>
          </p:nvSpPr>
          <p:spPr>
            <a:xfrm>
              <a:off x="4616041" y="21902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7276EA-3352-1F63-15E8-F8A5C11CD734}"/>
                </a:ext>
              </a:extLst>
            </p:cNvPr>
            <p:cNvSpPr/>
            <p:nvPr/>
          </p:nvSpPr>
          <p:spPr>
            <a:xfrm>
              <a:off x="4893956" y="2189456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FF158E-A622-8BF9-D601-493301B25DD9}"/>
                </a:ext>
              </a:extLst>
            </p:cNvPr>
            <p:cNvSpPr/>
            <p:nvPr/>
          </p:nvSpPr>
          <p:spPr>
            <a:xfrm>
              <a:off x="5449786" y="219125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9369D9-DECC-C358-B0FB-F09EED09C496}"/>
                </a:ext>
              </a:extLst>
            </p:cNvPr>
            <p:cNvSpPr/>
            <p:nvPr/>
          </p:nvSpPr>
          <p:spPr>
            <a:xfrm>
              <a:off x="5727700" y="21903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3AB011-1742-4B05-1FF2-DEC65E456142}"/>
                </a:ext>
              </a:extLst>
            </p:cNvPr>
            <p:cNvSpPr/>
            <p:nvPr/>
          </p:nvSpPr>
          <p:spPr>
            <a:xfrm>
              <a:off x="5171871" y="2191255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4DD500-9C96-601D-476B-A288446FD762}"/>
                </a:ext>
              </a:extLst>
            </p:cNvPr>
            <p:cNvSpPr/>
            <p:nvPr/>
          </p:nvSpPr>
          <p:spPr>
            <a:xfrm>
              <a:off x="4616041" y="2477582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526EBB-8C61-73EE-6CCA-9CA2382E272B}"/>
                </a:ext>
              </a:extLst>
            </p:cNvPr>
            <p:cNvSpPr/>
            <p:nvPr/>
          </p:nvSpPr>
          <p:spPr>
            <a:xfrm>
              <a:off x="4893956" y="2473821"/>
              <a:ext cx="280861" cy="2915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68D638-C528-9DA0-DB12-7BE2DE9DAD64}"/>
                </a:ext>
              </a:extLst>
            </p:cNvPr>
            <p:cNvSpPr/>
            <p:nvPr/>
          </p:nvSpPr>
          <p:spPr>
            <a:xfrm>
              <a:off x="5449786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16BBFB-B4E3-6879-9494-B3C1469904B9}"/>
                </a:ext>
              </a:extLst>
            </p:cNvPr>
            <p:cNvSpPr/>
            <p:nvPr/>
          </p:nvSpPr>
          <p:spPr>
            <a:xfrm>
              <a:off x="5727700" y="24776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CE6D6D-4BD6-72D3-1212-274BB203CF0A}"/>
                </a:ext>
              </a:extLst>
            </p:cNvPr>
            <p:cNvSpPr/>
            <p:nvPr/>
          </p:nvSpPr>
          <p:spPr>
            <a:xfrm>
              <a:off x="5171871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67E4B4-359E-CAF9-9FEE-4E7A041AD11E}"/>
                </a:ext>
              </a:extLst>
            </p:cNvPr>
            <p:cNvSpPr/>
            <p:nvPr/>
          </p:nvSpPr>
          <p:spPr>
            <a:xfrm>
              <a:off x="4613094" y="276668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7B7E71-FAE6-D51C-BCC6-7D2D07731B08}"/>
                </a:ext>
              </a:extLst>
            </p:cNvPr>
            <p:cNvSpPr/>
            <p:nvPr/>
          </p:nvSpPr>
          <p:spPr>
            <a:xfrm>
              <a:off x="4891009" y="276586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289A49-A28A-A8A0-C3A4-1F8AFA8D7722}"/>
                </a:ext>
              </a:extLst>
            </p:cNvPr>
            <p:cNvSpPr/>
            <p:nvPr/>
          </p:nvSpPr>
          <p:spPr>
            <a:xfrm>
              <a:off x="5446839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07E560D-7A2B-682C-B1A1-8BA04343E8D3}"/>
                </a:ext>
              </a:extLst>
            </p:cNvPr>
            <p:cNvSpPr/>
            <p:nvPr/>
          </p:nvSpPr>
          <p:spPr>
            <a:xfrm>
              <a:off x="5724753" y="2766780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3DB33D-877B-264C-86B3-62671328B878}"/>
                </a:ext>
              </a:extLst>
            </p:cNvPr>
            <p:cNvSpPr/>
            <p:nvPr/>
          </p:nvSpPr>
          <p:spPr>
            <a:xfrm>
              <a:off x="5168924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CDB37A-EB9E-86C8-4320-58828F370887}"/>
                </a:ext>
              </a:extLst>
            </p:cNvPr>
            <p:cNvSpPr/>
            <p:nvPr/>
          </p:nvSpPr>
          <p:spPr>
            <a:xfrm>
              <a:off x="4613094" y="305042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455748-7BF8-20C3-A26B-4DCD9CBCC531}"/>
                </a:ext>
              </a:extLst>
            </p:cNvPr>
            <p:cNvSpPr/>
            <p:nvPr/>
          </p:nvSpPr>
          <p:spPr>
            <a:xfrm>
              <a:off x="4891009" y="3049603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1D76C58-8054-14F7-61D3-30E2AAFE386E}"/>
                </a:ext>
              </a:extLst>
            </p:cNvPr>
            <p:cNvSpPr/>
            <p:nvPr/>
          </p:nvSpPr>
          <p:spPr>
            <a:xfrm>
              <a:off x="5446839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0128E0-D053-277B-E0D4-E6ACBFD5898F}"/>
                </a:ext>
              </a:extLst>
            </p:cNvPr>
            <p:cNvSpPr/>
            <p:nvPr/>
          </p:nvSpPr>
          <p:spPr>
            <a:xfrm>
              <a:off x="5724753" y="3050515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A6BDCB-BD74-75C2-4D06-65A08CAA0537}"/>
                </a:ext>
              </a:extLst>
            </p:cNvPr>
            <p:cNvSpPr/>
            <p:nvPr/>
          </p:nvSpPr>
          <p:spPr>
            <a:xfrm>
              <a:off x="5168924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8B04FAB1-554C-DFD3-7672-8BC13ED54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0557" y="5033244"/>
            <a:ext cx="10850885" cy="12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7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0932-E260-0BAE-A6AC-C6B8D856D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BB6C17C-5ACF-8500-67FB-E470696A2E54}"/>
              </a:ext>
            </a:extLst>
          </p:cNvPr>
          <p:cNvSpPr/>
          <p:nvPr/>
        </p:nvSpPr>
        <p:spPr>
          <a:xfrm>
            <a:off x="4006850" y="5061570"/>
            <a:ext cx="802009" cy="1224000"/>
          </a:xfrm>
          <a:prstGeom prst="rect">
            <a:avLst/>
          </a:prstGeom>
          <a:solidFill>
            <a:srgbClr val="CCFF66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47350-BA1F-1AB5-CEE7-59DBF760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Ablation</a:t>
            </a:r>
            <a:r>
              <a:rPr lang="en-US" dirty="0"/>
              <a:t> Ladder – Contrastive MAE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0A4B-36D8-BE38-0F6A-24C73FD728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7" descr="A diagram of a brain&#10;&#10;AI-generated content may be incorrect.">
            <a:extLst>
              <a:ext uri="{FF2B5EF4-FFF2-40B4-BE49-F238E27FC236}">
                <a16:creationId xmlns:a16="http://schemas.microsoft.com/office/drawing/2014/main" id="{7B6BC646-8A74-4ADD-7468-3DAE6748F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897"/>
          <a:stretch>
            <a:fillRect/>
          </a:stretch>
        </p:blipFill>
        <p:spPr>
          <a:xfrm>
            <a:off x="815238" y="1088606"/>
            <a:ext cx="10561524" cy="37858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AAC5BEA-9E01-54F2-41DE-93667805C0A7}"/>
              </a:ext>
            </a:extLst>
          </p:cNvPr>
          <p:cNvGrpSpPr/>
          <p:nvPr/>
        </p:nvGrpSpPr>
        <p:grpSpPr>
          <a:xfrm>
            <a:off x="3503532" y="1277933"/>
            <a:ext cx="1204655" cy="1209501"/>
            <a:chOff x="4613094" y="1902149"/>
            <a:chExt cx="1395467" cy="14010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AE7F34-AB18-06B7-2A7E-EBAF9C6415C6}"/>
                </a:ext>
              </a:extLst>
            </p:cNvPr>
            <p:cNvSpPr/>
            <p:nvPr/>
          </p:nvSpPr>
          <p:spPr>
            <a:xfrm>
              <a:off x="4616041" y="19029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041E45-0D62-91C9-846A-1EC79936C1AF}"/>
                </a:ext>
              </a:extLst>
            </p:cNvPr>
            <p:cNvSpPr/>
            <p:nvPr/>
          </p:nvSpPr>
          <p:spPr>
            <a:xfrm>
              <a:off x="4893956" y="1902149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65BB69-C58E-D5AC-A237-D7646B119B58}"/>
                </a:ext>
              </a:extLst>
            </p:cNvPr>
            <p:cNvSpPr/>
            <p:nvPr/>
          </p:nvSpPr>
          <p:spPr>
            <a:xfrm>
              <a:off x="5449786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4677BE-0EC1-221F-B031-0AA5E5FA430D}"/>
                </a:ext>
              </a:extLst>
            </p:cNvPr>
            <p:cNvSpPr/>
            <p:nvPr/>
          </p:nvSpPr>
          <p:spPr>
            <a:xfrm>
              <a:off x="5727700" y="1903061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950C36-0146-235C-D90C-ADBFA0509919}"/>
                </a:ext>
              </a:extLst>
            </p:cNvPr>
            <p:cNvSpPr/>
            <p:nvPr/>
          </p:nvSpPr>
          <p:spPr>
            <a:xfrm>
              <a:off x="5171871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78C76D-B711-B273-F5A4-948E474503AE}"/>
                </a:ext>
              </a:extLst>
            </p:cNvPr>
            <p:cNvSpPr/>
            <p:nvPr/>
          </p:nvSpPr>
          <p:spPr>
            <a:xfrm>
              <a:off x="4616041" y="21902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34C233-3E9B-5095-367F-B90FF72DF1A7}"/>
                </a:ext>
              </a:extLst>
            </p:cNvPr>
            <p:cNvSpPr/>
            <p:nvPr/>
          </p:nvSpPr>
          <p:spPr>
            <a:xfrm>
              <a:off x="4893956" y="2189456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CE3290-CE47-5ACC-E46B-3F81654BE412}"/>
                </a:ext>
              </a:extLst>
            </p:cNvPr>
            <p:cNvSpPr/>
            <p:nvPr/>
          </p:nvSpPr>
          <p:spPr>
            <a:xfrm>
              <a:off x="5449786" y="219125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45178C-DCC6-05A0-B180-4F1D94787F07}"/>
                </a:ext>
              </a:extLst>
            </p:cNvPr>
            <p:cNvSpPr/>
            <p:nvPr/>
          </p:nvSpPr>
          <p:spPr>
            <a:xfrm>
              <a:off x="5727700" y="21903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01986B-DD4F-F602-E1C4-8894672BB6C7}"/>
                </a:ext>
              </a:extLst>
            </p:cNvPr>
            <p:cNvSpPr/>
            <p:nvPr/>
          </p:nvSpPr>
          <p:spPr>
            <a:xfrm>
              <a:off x="5171871" y="2191255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ABACB7-A274-6E3B-51A5-5B01054A242D}"/>
                </a:ext>
              </a:extLst>
            </p:cNvPr>
            <p:cNvSpPr/>
            <p:nvPr/>
          </p:nvSpPr>
          <p:spPr>
            <a:xfrm>
              <a:off x="4616041" y="2477582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386655-638D-5800-EC99-1536DC4FDD7D}"/>
                </a:ext>
              </a:extLst>
            </p:cNvPr>
            <p:cNvSpPr/>
            <p:nvPr/>
          </p:nvSpPr>
          <p:spPr>
            <a:xfrm>
              <a:off x="4893956" y="2473821"/>
              <a:ext cx="280861" cy="2915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282FFC-5CA7-CF51-F837-1653FB239D89}"/>
                </a:ext>
              </a:extLst>
            </p:cNvPr>
            <p:cNvSpPr/>
            <p:nvPr/>
          </p:nvSpPr>
          <p:spPr>
            <a:xfrm>
              <a:off x="5449786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170D30-2C51-9309-B516-412BDA79760C}"/>
                </a:ext>
              </a:extLst>
            </p:cNvPr>
            <p:cNvSpPr/>
            <p:nvPr/>
          </p:nvSpPr>
          <p:spPr>
            <a:xfrm>
              <a:off x="5727700" y="24776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30F17D-0303-9B5D-1AED-ED42BDA8F56F}"/>
                </a:ext>
              </a:extLst>
            </p:cNvPr>
            <p:cNvSpPr/>
            <p:nvPr/>
          </p:nvSpPr>
          <p:spPr>
            <a:xfrm>
              <a:off x="5171871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31E83B-5E59-6626-69EC-58353EF73456}"/>
                </a:ext>
              </a:extLst>
            </p:cNvPr>
            <p:cNvSpPr/>
            <p:nvPr/>
          </p:nvSpPr>
          <p:spPr>
            <a:xfrm>
              <a:off x="4613094" y="276668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72FC6B-DA6B-A7EA-AF3E-08966796E9FB}"/>
                </a:ext>
              </a:extLst>
            </p:cNvPr>
            <p:cNvSpPr/>
            <p:nvPr/>
          </p:nvSpPr>
          <p:spPr>
            <a:xfrm>
              <a:off x="4891009" y="276586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0A8D79-038E-04EE-EDB8-246DC526CC0B}"/>
                </a:ext>
              </a:extLst>
            </p:cNvPr>
            <p:cNvSpPr/>
            <p:nvPr/>
          </p:nvSpPr>
          <p:spPr>
            <a:xfrm>
              <a:off x="5446839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41EDF0-C96E-8F52-4020-FB7ED0510011}"/>
                </a:ext>
              </a:extLst>
            </p:cNvPr>
            <p:cNvSpPr/>
            <p:nvPr/>
          </p:nvSpPr>
          <p:spPr>
            <a:xfrm>
              <a:off x="5724753" y="2766780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4BD2BD9-A59B-50DC-4A3D-71DFFC105925}"/>
                </a:ext>
              </a:extLst>
            </p:cNvPr>
            <p:cNvSpPr/>
            <p:nvPr/>
          </p:nvSpPr>
          <p:spPr>
            <a:xfrm>
              <a:off x="5168924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355CED-D170-0D56-213E-94A04A13A386}"/>
                </a:ext>
              </a:extLst>
            </p:cNvPr>
            <p:cNvSpPr/>
            <p:nvPr/>
          </p:nvSpPr>
          <p:spPr>
            <a:xfrm>
              <a:off x="4613094" y="305042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9420C6-E300-93DF-D589-5EC64ACDCB1D}"/>
                </a:ext>
              </a:extLst>
            </p:cNvPr>
            <p:cNvSpPr/>
            <p:nvPr/>
          </p:nvSpPr>
          <p:spPr>
            <a:xfrm>
              <a:off x="4891009" y="3049603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D939AA6-AFF0-BBEC-789F-E00DF6F81962}"/>
                </a:ext>
              </a:extLst>
            </p:cNvPr>
            <p:cNvSpPr/>
            <p:nvPr/>
          </p:nvSpPr>
          <p:spPr>
            <a:xfrm>
              <a:off x="5446839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3421CF-DB13-2487-4941-796300B800BD}"/>
                </a:ext>
              </a:extLst>
            </p:cNvPr>
            <p:cNvSpPr/>
            <p:nvPr/>
          </p:nvSpPr>
          <p:spPr>
            <a:xfrm>
              <a:off x="5724753" y="3050515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369FD84-59A2-B57C-BE5C-C0078C56A3C4}"/>
                </a:ext>
              </a:extLst>
            </p:cNvPr>
            <p:cNvSpPr/>
            <p:nvPr/>
          </p:nvSpPr>
          <p:spPr>
            <a:xfrm>
              <a:off x="5168924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3E9273D-4137-9769-22E7-AEFEE8F53EF3}"/>
              </a:ext>
            </a:extLst>
          </p:cNvPr>
          <p:cNvSpPr/>
          <p:nvPr/>
        </p:nvSpPr>
        <p:spPr>
          <a:xfrm>
            <a:off x="6639560" y="2606040"/>
            <a:ext cx="3119120" cy="1884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6BBE1C-1D97-1436-6CB5-800EBADB8BF6}"/>
              </a:ext>
            </a:extLst>
          </p:cNvPr>
          <p:cNvSpPr/>
          <p:nvPr/>
        </p:nvSpPr>
        <p:spPr>
          <a:xfrm>
            <a:off x="6299200" y="2778760"/>
            <a:ext cx="340360" cy="472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F4D2C4-BB3C-7B08-4F8D-34C23412BDEF}"/>
              </a:ext>
            </a:extLst>
          </p:cNvPr>
          <p:cNvCxnSpPr>
            <a:cxnSpLocks/>
          </p:cNvCxnSpPr>
          <p:nvPr/>
        </p:nvCxnSpPr>
        <p:spPr>
          <a:xfrm flipH="1">
            <a:off x="6282690" y="2234565"/>
            <a:ext cx="7620" cy="1442085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39">
            <a:extLst>
              <a:ext uri="{FF2B5EF4-FFF2-40B4-BE49-F238E27FC236}">
                <a16:creationId xmlns:a16="http://schemas.microsoft.com/office/drawing/2014/main" id="{B66F224B-B952-7614-8EB6-E264171F3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0560" y="5033868"/>
            <a:ext cx="10850882" cy="126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7F964-7957-434E-E7BD-39325253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3E10231-BD52-205F-A110-B165D9974AD7}"/>
              </a:ext>
            </a:extLst>
          </p:cNvPr>
          <p:cNvSpPr/>
          <p:nvPr/>
        </p:nvSpPr>
        <p:spPr>
          <a:xfrm>
            <a:off x="4006850" y="5061570"/>
            <a:ext cx="802009" cy="1224000"/>
          </a:xfrm>
          <a:prstGeom prst="rect">
            <a:avLst/>
          </a:prstGeom>
          <a:solidFill>
            <a:srgbClr val="33CC33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EFE2B-DB70-11A3-ACF9-7A5707937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Ablation</a:t>
            </a:r>
            <a:r>
              <a:rPr lang="en-US" dirty="0"/>
              <a:t> Ladder – CVA w/ Contrastive Signal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A616D-D798-51D8-1DC6-EFDA50F831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7" descr="A diagram of a brain&#10;&#10;AI-generated content may be incorrect.">
            <a:extLst>
              <a:ext uri="{FF2B5EF4-FFF2-40B4-BE49-F238E27FC236}">
                <a16:creationId xmlns:a16="http://schemas.microsoft.com/office/drawing/2014/main" id="{173C71DE-E3C9-7071-EC1B-91DB6705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897"/>
          <a:stretch>
            <a:fillRect/>
          </a:stretch>
        </p:blipFill>
        <p:spPr>
          <a:xfrm>
            <a:off x="815238" y="1088606"/>
            <a:ext cx="10561524" cy="37858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85256D0-1C7C-A388-6657-37B9981BDE8F}"/>
              </a:ext>
            </a:extLst>
          </p:cNvPr>
          <p:cNvGrpSpPr/>
          <p:nvPr/>
        </p:nvGrpSpPr>
        <p:grpSpPr>
          <a:xfrm>
            <a:off x="3503532" y="1277933"/>
            <a:ext cx="1204655" cy="1209501"/>
            <a:chOff x="4613094" y="1902149"/>
            <a:chExt cx="1395467" cy="14010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97A347-B939-0810-8A44-903643CDB961}"/>
                </a:ext>
              </a:extLst>
            </p:cNvPr>
            <p:cNvSpPr/>
            <p:nvPr/>
          </p:nvSpPr>
          <p:spPr>
            <a:xfrm>
              <a:off x="4616041" y="19029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6C9D10-1AEC-66C9-3238-95F18A6AF748}"/>
                </a:ext>
              </a:extLst>
            </p:cNvPr>
            <p:cNvSpPr/>
            <p:nvPr/>
          </p:nvSpPr>
          <p:spPr>
            <a:xfrm>
              <a:off x="4893956" y="1902149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D51397-05A7-F958-1438-060A0E843C12}"/>
                </a:ext>
              </a:extLst>
            </p:cNvPr>
            <p:cNvSpPr/>
            <p:nvPr/>
          </p:nvSpPr>
          <p:spPr>
            <a:xfrm>
              <a:off x="5449786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D426B5-656B-BB91-29EC-CB157818611F}"/>
                </a:ext>
              </a:extLst>
            </p:cNvPr>
            <p:cNvSpPr/>
            <p:nvPr/>
          </p:nvSpPr>
          <p:spPr>
            <a:xfrm>
              <a:off x="5727700" y="1903061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680DE1-478C-3C77-F134-C22CB3F2C4C8}"/>
                </a:ext>
              </a:extLst>
            </p:cNvPr>
            <p:cNvSpPr/>
            <p:nvPr/>
          </p:nvSpPr>
          <p:spPr>
            <a:xfrm>
              <a:off x="5171871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B84EF2-09FE-04F1-D213-7C53C95B4AE8}"/>
                </a:ext>
              </a:extLst>
            </p:cNvPr>
            <p:cNvSpPr/>
            <p:nvPr/>
          </p:nvSpPr>
          <p:spPr>
            <a:xfrm>
              <a:off x="4616041" y="21902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13453-3B7F-C2D7-40CF-7081A22560F1}"/>
                </a:ext>
              </a:extLst>
            </p:cNvPr>
            <p:cNvSpPr/>
            <p:nvPr/>
          </p:nvSpPr>
          <p:spPr>
            <a:xfrm>
              <a:off x="4893956" y="2189456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E3E4FD-8AE9-8C34-2F5B-442D034D9244}"/>
                </a:ext>
              </a:extLst>
            </p:cNvPr>
            <p:cNvSpPr/>
            <p:nvPr/>
          </p:nvSpPr>
          <p:spPr>
            <a:xfrm>
              <a:off x="5449786" y="219125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CCC0B1-12D2-5F67-241B-57885E355610}"/>
                </a:ext>
              </a:extLst>
            </p:cNvPr>
            <p:cNvSpPr/>
            <p:nvPr/>
          </p:nvSpPr>
          <p:spPr>
            <a:xfrm>
              <a:off x="5727700" y="21903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BBD7CD-2F72-05A5-894E-C2EF403F653F}"/>
                </a:ext>
              </a:extLst>
            </p:cNvPr>
            <p:cNvSpPr/>
            <p:nvPr/>
          </p:nvSpPr>
          <p:spPr>
            <a:xfrm>
              <a:off x="5171871" y="2191255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02EF69-D6A6-0E32-2A97-803333558838}"/>
                </a:ext>
              </a:extLst>
            </p:cNvPr>
            <p:cNvSpPr/>
            <p:nvPr/>
          </p:nvSpPr>
          <p:spPr>
            <a:xfrm>
              <a:off x="4616041" y="2477582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3A08C3-3AE5-B826-74C0-B8C6A5B2EA17}"/>
                </a:ext>
              </a:extLst>
            </p:cNvPr>
            <p:cNvSpPr/>
            <p:nvPr/>
          </p:nvSpPr>
          <p:spPr>
            <a:xfrm>
              <a:off x="4893956" y="2473821"/>
              <a:ext cx="280861" cy="2915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36A6A9-9302-70DF-2CD7-C0192C55F9A5}"/>
                </a:ext>
              </a:extLst>
            </p:cNvPr>
            <p:cNvSpPr/>
            <p:nvPr/>
          </p:nvSpPr>
          <p:spPr>
            <a:xfrm>
              <a:off x="5449786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0E2D2C-6829-C715-A3C4-4559506ADE24}"/>
                </a:ext>
              </a:extLst>
            </p:cNvPr>
            <p:cNvSpPr/>
            <p:nvPr/>
          </p:nvSpPr>
          <p:spPr>
            <a:xfrm>
              <a:off x="5727700" y="24776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C66B43-3A9D-202C-E5B1-EDF0DD8FB15E}"/>
                </a:ext>
              </a:extLst>
            </p:cNvPr>
            <p:cNvSpPr/>
            <p:nvPr/>
          </p:nvSpPr>
          <p:spPr>
            <a:xfrm>
              <a:off x="5171871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60DD41B-A0C2-8379-BCE4-6C16BB9D133A}"/>
                </a:ext>
              </a:extLst>
            </p:cNvPr>
            <p:cNvSpPr/>
            <p:nvPr/>
          </p:nvSpPr>
          <p:spPr>
            <a:xfrm>
              <a:off x="4613094" y="276668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F88736-E31F-64C0-6D93-BA7C73423262}"/>
                </a:ext>
              </a:extLst>
            </p:cNvPr>
            <p:cNvSpPr/>
            <p:nvPr/>
          </p:nvSpPr>
          <p:spPr>
            <a:xfrm>
              <a:off x="4891009" y="276586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99034DF-ED09-46D0-64E8-2D4DBFA03C59}"/>
                </a:ext>
              </a:extLst>
            </p:cNvPr>
            <p:cNvSpPr/>
            <p:nvPr/>
          </p:nvSpPr>
          <p:spPr>
            <a:xfrm>
              <a:off x="5446839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7BE201-0327-0D37-EF2C-D637CDF9E683}"/>
                </a:ext>
              </a:extLst>
            </p:cNvPr>
            <p:cNvSpPr/>
            <p:nvPr/>
          </p:nvSpPr>
          <p:spPr>
            <a:xfrm>
              <a:off x="5724753" y="2766780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5DDF57-F4E3-83E9-93FC-9B2E515A76FB}"/>
                </a:ext>
              </a:extLst>
            </p:cNvPr>
            <p:cNvSpPr/>
            <p:nvPr/>
          </p:nvSpPr>
          <p:spPr>
            <a:xfrm>
              <a:off x="5168924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7E63E95-17A5-7210-04B2-FBD675A2E9AD}"/>
                </a:ext>
              </a:extLst>
            </p:cNvPr>
            <p:cNvSpPr/>
            <p:nvPr/>
          </p:nvSpPr>
          <p:spPr>
            <a:xfrm>
              <a:off x="4613094" y="305042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BEEFCF-BBF7-A2CC-5E95-D3FC2B603141}"/>
                </a:ext>
              </a:extLst>
            </p:cNvPr>
            <p:cNvSpPr/>
            <p:nvPr/>
          </p:nvSpPr>
          <p:spPr>
            <a:xfrm>
              <a:off x="4891009" y="3049603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A52ECB-0D98-2CAF-6194-4F660AEEB142}"/>
                </a:ext>
              </a:extLst>
            </p:cNvPr>
            <p:cNvSpPr/>
            <p:nvPr/>
          </p:nvSpPr>
          <p:spPr>
            <a:xfrm>
              <a:off x="5446839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BC78C58-DD34-B908-BFED-CFEF56E1153C}"/>
                </a:ext>
              </a:extLst>
            </p:cNvPr>
            <p:cNvSpPr/>
            <p:nvPr/>
          </p:nvSpPr>
          <p:spPr>
            <a:xfrm>
              <a:off x="5724753" y="3050515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313B45-3FEE-A61B-87B7-3C54CDE0EEDC}"/>
                </a:ext>
              </a:extLst>
            </p:cNvPr>
            <p:cNvSpPr/>
            <p:nvPr/>
          </p:nvSpPr>
          <p:spPr>
            <a:xfrm>
              <a:off x="5168924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EB0E669-8B96-AEFD-CCAF-68F8FB630B81}"/>
              </a:ext>
            </a:extLst>
          </p:cNvPr>
          <p:cNvSpPr/>
          <p:nvPr/>
        </p:nvSpPr>
        <p:spPr>
          <a:xfrm>
            <a:off x="9123680" y="3632200"/>
            <a:ext cx="629920" cy="553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7E9561-E731-A191-F58B-D17A57437BA4}"/>
              </a:ext>
            </a:extLst>
          </p:cNvPr>
          <p:cNvCxnSpPr>
            <a:cxnSpLocks/>
          </p:cNvCxnSpPr>
          <p:nvPr/>
        </p:nvCxnSpPr>
        <p:spPr>
          <a:xfrm flipH="1">
            <a:off x="6282690" y="2234565"/>
            <a:ext cx="7620" cy="1442085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9">
            <a:extLst>
              <a:ext uri="{FF2B5EF4-FFF2-40B4-BE49-F238E27FC236}">
                <a16:creationId xmlns:a16="http://schemas.microsoft.com/office/drawing/2014/main" id="{4251972F-5432-8853-2C3D-CF7EBAFEF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0558" y="5036170"/>
            <a:ext cx="10850884" cy="1257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0D4BA6-69E5-79B4-95AD-2F9DFC6A75BE}"/>
              </a:ext>
            </a:extLst>
          </p:cNvPr>
          <p:cNvSpPr/>
          <p:nvPr/>
        </p:nvSpPr>
        <p:spPr>
          <a:xfrm>
            <a:off x="670558" y="5736770"/>
            <a:ext cx="788128" cy="348343"/>
          </a:xfrm>
          <a:prstGeom prst="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rgbClr val="33CC33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982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170C1-3CFE-EDD9-9B13-84B26531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Quality of Representation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51A8C-DE65-BF2F-0381-ED192676C62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" name="Content Placeholder 9" descr="A close-up of a brain&#10;&#10;AI-generated content may be incorrect.">
            <a:extLst>
              <a:ext uri="{FF2B5EF4-FFF2-40B4-BE49-F238E27FC236}">
                <a16:creationId xmlns:a16="http://schemas.microsoft.com/office/drawing/2014/main" id="{FCB2B74D-4DA5-FE5B-A108-0AD364636F8C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1138238" y="1641475"/>
            <a:ext cx="4406900" cy="4584700"/>
          </a:xfrm>
        </p:spPr>
      </p:pic>
      <p:pic>
        <p:nvPicPr>
          <p:cNvPr id="12" name="Content Placeholder 11" descr="A close-up of a person's head&#10;&#10;AI-generated content may be incorrect.">
            <a:extLst>
              <a:ext uri="{FF2B5EF4-FFF2-40B4-BE49-F238E27FC236}">
                <a16:creationId xmlns:a16="http://schemas.microsoft.com/office/drawing/2014/main" id="{38458511-CF7B-C173-85A1-3E6579E05226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934994" y="1641475"/>
            <a:ext cx="4406900" cy="4584700"/>
          </a:xfrm>
        </p:spPr>
      </p:pic>
    </p:spTree>
    <p:extLst>
      <p:ext uri="{BB962C8B-B14F-4D97-AF65-F5344CB8AC3E}">
        <p14:creationId xmlns:p14="http://schemas.microsoft.com/office/powerpoint/2010/main" val="324337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EC6A-532A-9AFF-074D-5B1EA39A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en-NL" dirty="0"/>
              <a:t>-Means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3B677-28CE-2F46-F978-4DFFE0A9B8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420C8-245F-E0F7-7A58-970F5EA4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5" y="1925774"/>
            <a:ext cx="11593510" cy="30064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8AAABA-A66C-060E-5274-9CF37C8ED1AA}"/>
              </a:ext>
            </a:extLst>
          </p:cNvPr>
          <p:cNvSpPr/>
          <p:nvPr/>
        </p:nvSpPr>
        <p:spPr>
          <a:xfrm>
            <a:off x="6096000" y="1752600"/>
            <a:ext cx="5796755" cy="351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0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0383-4623-4947-13E6-8C48487A5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F715-D476-0999-0D1E-CBE0736D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en-NL" dirty="0"/>
              <a:t>-Means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8AAD31-D320-654F-04DF-09700B2483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C69CB-11D6-0ADC-6E0C-8FE3B25C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5" y="1925774"/>
            <a:ext cx="11593510" cy="30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5282-EB48-21AE-1584-F2EFF1E3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Brain Stem</a:t>
            </a:r>
            <a:r>
              <a:rPr lang="en-NL"/>
              <a:t> of TheLatentCampus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D6CFC-C1AC-2499-8FFC-961C8FCB9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2053956"/>
            <a:ext cx="2310015" cy="3490811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+mj-lt"/>
            </a:endParaRPr>
          </a:p>
          <a:p>
            <a:pPr marL="0" indent="0" algn="ctr">
              <a:buNone/>
            </a:pPr>
            <a:endParaRPr lang="en-US" dirty="0">
              <a:latin typeface="+mj-lt"/>
            </a:endParaRPr>
          </a:p>
          <a:p>
            <a:pPr marL="0" indent="0" algn="ctr">
              <a:buNone/>
            </a:pPr>
            <a:endParaRPr lang="en-US" dirty="0">
              <a:latin typeface="+mj-lt"/>
            </a:endParaRPr>
          </a:p>
          <a:p>
            <a:pPr marL="0" indent="0" algn="ctr">
              <a:buNone/>
            </a:pPr>
            <a:endParaRPr lang="en-US" dirty="0">
              <a:latin typeface="+mj-lt"/>
            </a:endParaRPr>
          </a:p>
          <a:p>
            <a:pPr marL="0" indent="0" algn="ctr">
              <a:buNone/>
            </a:pPr>
            <a:endParaRPr lang="en-US" dirty="0">
              <a:latin typeface="+mj-lt"/>
            </a:endParaRP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Puru Vaish (Mei)</a:t>
            </a:r>
            <a:r>
              <a:rPr lang="en-US" baseline="30000" dirty="0">
                <a:latin typeface="+mj-lt"/>
              </a:rPr>
              <a:t>1</a:t>
            </a:r>
            <a:endParaRPr lang="en-NL" baseline="30000" dirty="0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BA2619-6579-CF86-05D1-7262864FA8BF}"/>
              </a:ext>
            </a:extLst>
          </p:cNvPr>
          <p:cNvSpPr/>
          <p:nvPr/>
        </p:nvSpPr>
        <p:spPr>
          <a:xfrm>
            <a:off x="756477" y="2495146"/>
            <a:ext cx="1682885" cy="1682885"/>
          </a:xfrm>
          <a:prstGeom prst="ellipse">
            <a:avLst/>
          </a:prstGeom>
          <a:noFill/>
          <a:ln w="38100">
            <a:solidFill>
              <a:srgbClr val="3EA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F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4FB1C4-D59F-2234-45BF-19F134033960}"/>
              </a:ext>
            </a:extLst>
          </p:cNvPr>
          <p:cNvSpPr txBox="1">
            <a:spLocks/>
          </p:cNvSpPr>
          <p:nvPr/>
        </p:nvSpPr>
        <p:spPr>
          <a:xfrm>
            <a:off x="2752926" y="2053956"/>
            <a:ext cx="2310015" cy="3490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dirty="0">
                <a:latin typeface="+mj-lt"/>
              </a:rPr>
              <a:t>Felix Meister</a:t>
            </a:r>
            <a:r>
              <a:rPr lang="en-IN" baseline="30000" dirty="0">
                <a:latin typeface="+mj-lt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B6816E-0470-CA71-1C9F-E3BF527C53B2}"/>
              </a:ext>
            </a:extLst>
          </p:cNvPr>
          <p:cNvSpPr/>
          <p:nvPr/>
        </p:nvSpPr>
        <p:spPr>
          <a:xfrm>
            <a:off x="3066490" y="2495146"/>
            <a:ext cx="1682885" cy="1682885"/>
          </a:xfrm>
          <a:prstGeom prst="ellipse">
            <a:avLst/>
          </a:prstGeom>
          <a:noFill/>
          <a:ln w="38100">
            <a:solidFill>
              <a:srgbClr val="3077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6BCF8A-86EF-B96C-DD9D-2510DE4CEDAB}"/>
              </a:ext>
            </a:extLst>
          </p:cNvPr>
          <p:cNvSpPr txBox="1">
            <a:spLocks/>
          </p:cNvSpPr>
          <p:nvPr/>
        </p:nvSpPr>
        <p:spPr>
          <a:xfrm>
            <a:off x="5062937" y="2053956"/>
            <a:ext cx="2310015" cy="3490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None/>
            </a:pPr>
            <a:r>
              <a:rPr lang="en-IN" dirty="0">
                <a:latin typeface="+mj-lt"/>
              </a:rPr>
              <a:t>Tobias Heimann</a:t>
            </a:r>
            <a:r>
              <a:rPr lang="en-IN" baseline="30000" dirty="0">
                <a:latin typeface="+mj-lt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417654-A4B1-6D06-907F-7FF9BB428BE4}"/>
              </a:ext>
            </a:extLst>
          </p:cNvPr>
          <p:cNvSpPr/>
          <p:nvPr/>
        </p:nvSpPr>
        <p:spPr>
          <a:xfrm>
            <a:off x="5376501" y="2495146"/>
            <a:ext cx="1682885" cy="1682885"/>
          </a:xfrm>
          <a:prstGeom prst="ellipse">
            <a:avLst/>
          </a:prstGeom>
          <a:noFill/>
          <a:ln w="38100">
            <a:solidFill>
              <a:srgbClr val="304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3938536-1BB3-71A6-5636-5A954B8E410F}"/>
              </a:ext>
            </a:extLst>
          </p:cNvPr>
          <p:cNvSpPr txBox="1">
            <a:spLocks/>
          </p:cNvSpPr>
          <p:nvPr/>
        </p:nvSpPr>
        <p:spPr>
          <a:xfrm>
            <a:off x="7372946" y="2053956"/>
            <a:ext cx="2310015" cy="3490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dirty="0">
                <a:latin typeface="+mj-lt"/>
              </a:rPr>
              <a:t>Christoph Brune</a:t>
            </a:r>
            <a:r>
              <a:rPr lang="en-IN" baseline="30000" dirty="0">
                <a:latin typeface="+mj-lt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5C94BB-6912-656D-EADE-A319EAE8E626}"/>
              </a:ext>
            </a:extLst>
          </p:cNvPr>
          <p:cNvSpPr/>
          <p:nvPr/>
        </p:nvSpPr>
        <p:spPr>
          <a:xfrm>
            <a:off x="7686510" y="2495146"/>
            <a:ext cx="1682885" cy="1682885"/>
          </a:xfrm>
          <a:prstGeom prst="ellipse">
            <a:avLst/>
          </a:prstGeom>
          <a:noFill/>
          <a:ln w="38100">
            <a:solidFill>
              <a:srgbClr val="363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C970805-9ABB-CBDD-6369-46C00A04FFFB}"/>
              </a:ext>
            </a:extLst>
          </p:cNvPr>
          <p:cNvSpPr txBox="1">
            <a:spLocks/>
          </p:cNvSpPr>
          <p:nvPr/>
        </p:nvSpPr>
        <p:spPr>
          <a:xfrm>
            <a:off x="9682951" y="2053956"/>
            <a:ext cx="2310015" cy="3490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dirty="0">
                <a:latin typeface="+mj-lt"/>
              </a:rPr>
              <a:t>Jelmer Wolterink</a:t>
            </a:r>
            <a:r>
              <a:rPr lang="en-IN" baseline="30000" dirty="0">
                <a:latin typeface="+mj-lt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F8391E4-EAD8-CADA-83E1-4439367BAB48}"/>
              </a:ext>
            </a:extLst>
          </p:cNvPr>
          <p:cNvSpPr/>
          <p:nvPr/>
        </p:nvSpPr>
        <p:spPr>
          <a:xfrm>
            <a:off x="9996515" y="2495146"/>
            <a:ext cx="1682885" cy="1682885"/>
          </a:xfrm>
          <a:prstGeom prst="ellipse">
            <a:avLst/>
          </a:prstGeom>
          <a:noFill/>
          <a:ln w="38100">
            <a:solidFill>
              <a:srgbClr val="4C2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erson taking a selfie&#10;&#10;AI-generated content may be incorrect.">
            <a:extLst>
              <a:ext uri="{FF2B5EF4-FFF2-40B4-BE49-F238E27FC236}">
                <a16:creationId xmlns:a16="http://schemas.microsoft.com/office/drawing/2014/main" id="{3B5D8BFF-66C2-1C2C-CAB4-E9A71B6585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681494" y="2435202"/>
            <a:ext cx="1748140" cy="1748140"/>
          </a:xfrm>
          <a:prstGeom prst="ellipse">
            <a:avLst/>
          </a:prstGeom>
        </p:spPr>
      </p:pic>
      <p:pic>
        <p:nvPicPr>
          <p:cNvPr id="7" name="Picture 6" descr="A person in a suit&#10;&#10;AI-generated content may be incorrect.">
            <a:extLst>
              <a:ext uri="{FF2B5EF4-FFF2-40B4-BE49-F238E27FC236}">
                <a16:creationId xmlns:a16="http://schemas.microsoft.com/office/drawing/2014/main" id="{4FCD00F2-8C1E-18DD-57F6-8E5D2CF98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47865" y="2456222"/>
            <a:ext cx="1721819" cy="1721819"/>
          </a:xfrm>
          <a:prstGeom prst="ellipse">
            <a:avLst/>
          </a:prstGeom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B8603E8-FB43-EACD-6B86-2728189345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62457" y="2396290"/>
            <a:ext cx="1783314" cy="1783314"/>
          </a:xfrm>
          <a:prstGeom prst="ellipse">
            <a:avLst/>
          </a:prstGeom>
        </p:spPr>
      </p:pic>
      <p:pic>
        <p:nvPicPr>
          <p:cNvPr id="20" name="Picture 19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31559A98-5370-0AE3-EBEB-43431DF438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54205" y="2465962"/>
            <a:ext cx="1702351" cy="1702351"/>
          </a:xfrm>
          <a:prstGeom prst="ellipse">
            <a:avLst/>
          </a:prstGeom>
        </p:spPr>
      </p:pic>
      <p:pic>
        <p:nvPicPr>
          <p:cNvPr id="22" name="Picture 21" descr="A person in a grey suit&#10;&#10;AI-generated content may be incorrect.">
            <a:extLst>
              <a:ext uri="{FF2B5EF4-FFF2-40B4-BE49-F238E27FC236}">
                <a16:creationId xmlns:a16="http://schemas.microsoft.com/office/drawing/2014/main" id="{2268E2D0-688D-FB65-8788-B4D0B2E2D4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288795" y="2412377"/>
            <a:ext cx="1770602" cy="1770600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EFB412-9B17-F7C0-58BD-CB2FDB4C4905}"/>
              </a:ext>
            </a:extLst>
          </p:cNvPr>
          <p:cNvSpPr txBox="1"/>
          <p:nvPr/>
        </p:nvSpPr>
        <p:spPr>
          <a:xfrm>
            <a:off x="442913" y="5499100"/>
            <a:ext cx="11226771" cy="56515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+mj-lt"/>
              </a:rPr>
              <a:t>Department of Applied Mathematics, Technical Medical Centre, University of Twente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+mj-lt"/>
              </a:rPr>
              <a:t>Digital Technology and Innovation, Siemens </a:t>
            </a:r>
            <a:r>
              <a:rPr lang="en-US" sz="1400" dirty="0" err="1">
                <a:latin typeface="+mj-lt"/>
              </a:rPr>
              <a:t>Healthineers</a:t>
            </a:r>
            <a:r>
              <a:rPr lang="en-US" sz="1400" dirty="0">
                <a:latin typeface="+mj-lt"/>
              </a:rPr>
              <a:t>, Erlangen, Germany</a:t>
            </a:r>
          </a:p>
        </p:txBody>
      </p:sp>
    </p:spTree>
    <p:extLst>
      <p:ext uri="{BB962C8B-B14F-4D97-AF65-F5344CB8AC3E}">
        <p14:creationId xmlns:p14="http://schemas.microsoft.com/office/powerpoint/2010/main" val="562226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36A9C-99D2-3054-B4E3-EDD527D4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5153-D2D6-2617-A700-0F07BD26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en-NL" dirty="0"/>
              <a:t>-Means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926D83-D6C9-1CCF-A222-56551E0C50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2F2E6-572C-218D-A217-77C05083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4" y="1925774"/>
            <a:ext cx="11593511" cy="30064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D70D4-67A3-1869-F29E-24F248FF6E7C}"/>
              </a:ext>
            </a:extLst>
          </p:cNvPr>
          <p:cNvSpPr/>
          <p:nvPr/>
        </p:nvSpPr>
        <p:spPr>
          <a:xfrm>
            <a:off x="6096000" y="1752600"/>
            <a:ext cx="5796755" cy="351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49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4C449-515E-DC22-1974-4E9C9721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BCFA-ED6D-8A7F-0902-BB4115AD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en-NL" dirty="0"/>
              <a:t>-Means Clustering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44A9FC-00AF-7A63-5B3C-8EEF4EF0C8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653E5-FE1E-13CF-DA1B-0A4DD7FF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4" y="1925774"/>
            <a:ext cx="11593511" cy="30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1B68-D0FD-F111-96CA-6BF3A229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FOMO60K - </a:t>
            </a:r>
            <a:r>
              <a:rPr lang="en-NL" dirty="0"/>
              <a:t>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02FB0-BF47-010F-8032-60E0ED3B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NL" dirty="0"/>
              <a:t>Classification</a:t>
            </a:r>
          </a:p>
          <a:p>
            <a:pPr lvl="1"/>
            <a:r>
              <a:rPr lang="en-US" dirty="0"/>
              <a:t>Baseline Codebase provided by the Challenge</a:t>
            </a:r>
          </a:p>
          <a:p>
            <a:pPr lvl="2"/>
            <a:r>
              <a:rPr lang="en-US" dirty="0"/>
              <a:t>128 patch size</a:t>
            </a:r>
          </a:p>
          <a:p>
            <a:pPr lvl="2"/>
            <a:r>
              <a:rPr lang="en-US" dirty="0"/>
              <a:t>8 batch accumulation</a:t>
            </a:r>
          </a:p>
          <a:p>
            <a:pPr lvl="1"/>
            <a:endParaRPr lang="en-NL" dirty="0"/>
          </a:p>
          <a:p>
            <a:r>
              <a:rPr lang="en-NL" dirty="0"/>
              <a:t>Brain Age Regression</a:t>
            </a:r>
          </a:p>
          <a:p>
            <a:pPr lvl="1"/>
            <a:r>
              <a:rPr lang="en-US" dirty="0"/>
              <a:t>Baseline Codebase provided by the Challenge</a:t>
            </a:r>
          </a:p>
          <a:p>
            <a:pPr lvl="2"/>
            <a:r>
              <a:rPr lang="en-US" dirty="0"/>
              <a:t>128 patch size</a:t>
            </a:r>
          </a:p>
          <a:p>
            <a:pPr lvl="2"/>
            <a:r>
              <a:rPr lang="en-US" dirty="0"/>
              <a:t>16 batch accumulation</a:t>
            </a:r>
            <a:endParaRPr lang="en-NL" dirty="0"/>
          </a:p>
          <a:p>
            <a:pPr lvl="1"/>
            <a:endParaRPr lang="en-NL" dirty="0"/>
          </a:p>
          <a:p>
            <a:r>
              <a:rPr lang="en-NL" dirty="0"/>
              <a:t>Segmentation</a:t>
            </a:r>
            <a:endParaRPr lang="en-US" dirty="0"/>
          </a:p>
          <a:p>
            <a:pPr lvl="1"/>
            <a:r>
              <a:rPr lang="en-US" dirty="0"/>
              <a:t>50 epochs, 100 iterations of </a:t>
            </a:r>
            <a:r>
              <a:rPr lang="en-US" dirty="0" err="1"/>
              <a:t>nnUNet</a:t>
            </a:r>
            <a:r>
              <a:rPr lang="en-US" dirty="0"/>
              <a:t> training from pretrained checkpoint.</a:t>
            </a:r>
          </a:p>
          <a:p>
            <a:pPr lvl="2"/>
            <a:r>
              <a:rPr lang="en-NL" dirty="0"/>
              <a:t>5 fold cross validation.</a:t>
            </a:r>
          </a:p>
          <a:p>
            <a:pPr lvl="2"/>
            <a:r>
              <a:rPr lang="en-GB" dirty="0"/>
              <a:t>B</a:t>
            </a:r>
            <a:r>
              <a:rPr lang="en-NL" dirty="0"/>
              <a:t>est model sent for final testing.</a:t>
            </a:r>
          </a:p>
        </p:txBody>
      </p:sp>
    </p:spTree>
    <p:extLst>
      <p:ext uri="{BB962C8B-B14F-4D97-AF65-F5344CB8AC3E}">
        <p14:creationId xmlns:p14="http://schemas.microsoft.com/office/powerpoint/2010/main" val="389733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7F72-90CB-3A82-DC9D-419EFB50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Flexible Framework makes the World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86BA-9061-7317-6280-F3A6A513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Even more ablations!</a:t>
            </a:r>
          </a:p>
          <a:p>
            <a:pPr lvl="1"/>
            <a:r>
              <a:rPr lang="en-GB" dirty="0"/>
              <a:t>Different types of consistency:</a:t>
            </a:r>
          </a:p>
          <a:p>
            <a:pPr lvl="2"/>
            <a:r>
              <a:rPr lang="en-GB" dirty="0"/>
              <a:t>Effect of contrastive signal</a:t>
            </a:r>
          </a:p>
          <a:p>
            <a:pPr lvl="2"/>
            <a:r>
              <a:rPr lang="en-GB" dirty="0"/>
              <a:t>Contrastive</a:t>
            </a:r>
          </a:p>
          <a:p>
            <a:pPr lvl="2"/>
            <a:r>
              <a:rPr lang="en-GB" dirty="0"/>
              <a:t>Gram Matrix</a:t>
            </a:r>
          </a:p>
          <a:p>
            <a:pPr lvl="1"/>
            <a:r>
              <a:rPr lang="en-GB" dirty="0"/>
              <a:t>Ranking Interpretations</a:t>
            </a:r>
          </a:p>
          <a:p>
            <a:pPr marL="914400" lvl="2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Code Publicly Available</a:t>
            </a:r>
          </a:p>
          <a:p>
            <a:pPr lvl="1"/>
            <a:r>
              <a:rPr lang="en-GB" dirty="0"/>
              <a:t>Extension of </a:t>
            </a:r>
            <a:r>
              <a:rPr lang="en-GB" dirty="0" err="1">
                <a:latin typeface="+mj-lt"/>
              </a:rPr>
              <a:t>nnssl</a:t>
            </a:r>
            <a:r>
              <a:rPr lang="en-GB" dirty="0"/>
              <a:t> and </a:t>
            </a:r>
            <a:br>
              <a:rPr lang="en-GB" dirty="0"/>
            </a:br>
            <a:r>
              <a:rPr lang="en-GB" dirty="0"/>
              <a:t>compatible with </a:t>
            </a:r>
            <a:r>
              <a:rPr lang="en-GB" dirty="0" err="1">
                <a:latin typeface="+mj-lt"/>
              </a:rPr>
              <a:t>nnunet_adaption</a:t>
            </a: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/>
              <a:t>Pretrained Weights</a:t>
            </a:r>
          </a:p>
          <a:p>
            <a:pPr lvl="1"/>
            <a:r>
              <a:rPr lang="en-GB" dirty="0"/>
              <a:t>Soon on </a:t>
            </a:r>
            <a:r>
              <a:rPr lang="en-GB" dirty="0" err="1"/>
              <a:t>Zenodo</a:t>
            </a:r>
            <a:r>
              <a:rPr lang="en-GB" dirty="0"/>
              <a:t> (watch on GitHub for updates)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7760529-D3AD-2062-1843-A9C66880D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656507" y="2635826"/>
            <a:ext cx="2338266" cy="2338264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9636CEE-2484-DE19-AF54-B8B5BFF0F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410817" y="2635822"/>
            <a:ext cx="2338270" cy="233826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86063CF-1551-A652-EF58-076376B7B72A}"/>
              </a:ext>
            </a:extLst>
          </p:cNvPr>
          <p:cNvGrpSpPr/>
          <p:nvPr/>
        </p:nvGrpSpPr>
        <p:grpSpPr>
          <a:xfrm>
            <a:off x="7658059" y="5119120"/>
            <a:ext cx="3089473" cy="1152524"/>
            <a:chOff x="7658059" y="4974091"/>
            <a:chExt cx="3089473" cy="11525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474C17-FA5C-9723-1248-5726F9FB1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658059" y="4974091"/>
              <a:ext cx="3089473" cy="11525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52EEB4-1524-413E-79F0-BB94A0D4E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658059" y="5471160"/>
              <a:ext cx="3089473" cy="647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97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8DAB-C40D-1588-5D51-735839CA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Being Consistent Helps! Alignment Helps!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7A8B0-1B85-4227-4DC6-FCF6725C652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10817" y="2635822"/>
            <a:ext cx="2338270" cy="233826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7C2E8-3E38-0C77-5B02-4B0521122EB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anchor="ctr"/>
          <a:lstStyle/>
          <a:p>
            <a:r>
              <a:rPr lang="en-NL" dirty="0"/>
              <a:t>These models are our babies:</a:t>
            </a:r>
          </a:p>
          <a:p>
            <a:pPr lvl="1"/>
            <a:r>
              <a:rPr lang="en-NL" dirty="0"/>
              <a:t>We need to be consistent</a:t>
            </a:r>
            <a:r>
              <a:rPr lang="en-US" dirty="0"/>
              <a:t> in our loss terms</a:t>
            </a:r>
            <a:r>
              <a:rPr lang="en-NL" dirty="0"/>
              <a:t>.</a:t>
            </a:r>
          </a:p>
          <a:p>
            <a:pPr lvl="1"/>
            <a:r>
              <a:rPr lang="en-NL" dirty="0"/>
              <a:t>We need to align </a:t>
            </a:r>
            <a:r>
              <a:rPr lang="en-US" dirty="0"/>
              <a:t>them to our domain</a:t>
            </a:r>
            <a:r>
              <a:rPr lang="en-NL" dirty="0"/>
              <a:t>.</a:t>
            </a:r>
          </a:p>
          <a:p>
            <a:pPr lvl="1"/>
            <a:r>
              <a:rPr lang="en-NL" dirty="0"/>
              <a:t>We need to be patient</a:t>
            </a:r>
            <a:r>
              <a:rPr lang="en-US" dirty="0"/>
              <a:t> and let them learn.</a:t>
            </a:r>
            <a:endParaRPr lang="en-N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6DEE46-EE08-AC10-5C2E-FEB8962E8C9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56507" y="2635826"/>
            <a:ext cx="2338266" cy="2338264"/>
          </a:xfrm>
        </p:spPr>
      </p:pic>
    </p:spTree>
    <p:extLst>
      <p:ext uri="{BB962C8B-B14F-4D97-AF65-F5344CB8AC3E}">
        <p14:creationId xmlns:p14="http://schemas.microsoft.com/office/powerpoint/2010/main" val="36883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378C-B232-533D-A569-369982A9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 of Self-Supervised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49E70-30BD-DDDE-DA37-37BE622D8F0C}"/>
              </a:ext>
            </a:extLst>
          </p:cNvPr>
          <p:cNvGrpSpPr/>
          <p:nvPr/>
        </p:nvGrpSpPr>
        <p:grpSpPr>
          <a:xfrm>
            <a:off x="2554128" y="1266013"/>
            <a:ext cx="5660499" cy="5111750"/>
            <a:chOff x="1386841" y="1304925"/>
            <a:chExt cx="5660499" cy="5111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4D8A04-3CF6-81CE-974C-B405C537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72" r="50084" b="9404"/>
            <a:stretch>
              <a:fillRect/>
            </a:stretch>
          </p:blipFill>
          <p:spPr>
            <a:xfrm>
              <a:off x="1386841" y="1304925"/>
              <a:ext cx="4933792" cy="51117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623350-3166-4811-0F0D-AA651D966A3F}"/>
                </a:ext>
              </a:extLst>
            </p:cNvPr>
            <p:cNvSpPr/>
            <p:nvPr/>
          </p:nvSpPr>
          <p:spPr>
            <a:xfrm>
              <a:off x="4912297" y="3450551"/>
              <a:ext cx="2135043" cy="72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Picture 13" descr="A close-up of a brain&#10;&#10;AI-generated content may be incorrect.">
            <a:extLst>
              <a:ext uri="{FF2B5EF4-FFF2-40B4-BE49-F238E27FC236}">
                <a16:creationId xmlns:a16="http://schemas.microsoft.com/office/drawing/2014/main" id="{B7829D8B-D949-5480-3C5A-5239DAFE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9" r="6066" b="-1"/>
          <a:stretch>
            <a:fillRect/>
          </a:stretch>
        </p:blipFill>
        <p:spPr>
          <a:xfrm>
            <a:off x="2266792" y="2817715"/>
            <a:ext cx="2030888" cy="1912621"/>
          </a:xfrm>
          <a:prstGeom prst="rect">
            <a:avLst/>
          </a:prstGeom>
        </p:spPr>
      </p:pic>
      <p:pic>
        <p:nvPicPr>
          <p:cNvPr id="17" name="Picture 16" descr="A close-up of a brain&#10;&#10;AI-generated content may be incorrect.">
            <a:extLst>
              <a:ext uri="{FF2B5EF4-FFF2-40B4-BE49-F238E27FC236}">
                <a16:creationId xmlns:a16="http://schemas.microsoft.com/office/drawing/2014/main" id="{CB00FFCA-4BC6-0809-4F6E-EB35D243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476" t="16187" r="18242" b="28887"/>
          <a:stretch>
            <a:fillRect/>
          </a:stretch>
        </p:blipFill>
        <p:spPr>
          <a:xfrm>
            <a:off x="5059680" y="1813543"/>
            <a:ext cx="1087120" cy="10672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434B00-4A04-2EE4-BB19-4054880049CD}"/>
              </a:ext>
            </a:extLst>
          </p:cNvPr>
          <p:cNvSpPr/>
          <p:nvPr/>
        </p:nvSpPr>
        <p:spPr>
          <a:xfrm>
            <a:off x="6431280" y="1647648"/>
            <a:ext cx="477520" cy="1233169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CC2550-AC06-2D5E-31F8-AD8FCB7ECC01}"/>
              </a:ext>
            </a:extLst>
          </p:cNvPr>
          <p:cNvSpPr/>
          <p:nvPr/>
        </p:nvSpPr>
        <p:spPr>
          <a:xfrm>
            <a:off x="6423976" y="4680944"/>
            <a:ext cx="477520" cy="1233169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B044EC-9AB4-3B99-FBCA-7DFBC005F3D3}"/>
              </a:ext>
            </a:extLst>
          </p:cNvPr>
          <p:cNvSpPr/>
          <p:nvPr/>
        </p:nvSpPr>
        <p:spPr>
          <a:xfrm>
            <a:off x="6177280" y="1220928"/>
            <a:ext cx="1310640" cy="5156835"/>
          </a:xfrm>
          <a:prstGeom prst="rect">
            <a:avLst/>
          </a:prstGeom>
          <a:solidFill>
            <a:srgbClr val="B32609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74A55DE-A1B9-F634-A4DF-FB3CFFE21EC9}"/>
              </a:ext>
            </a:extLst>
          </p:cNvPr>
          <p:cNvSpPr txBox="1">
            <a:spLocks/>
          </p:cNvSpPr>
          <p:nvPr/>
        </p:nvSpPr>
        <p:spPr>
          <a:xfrm>
            <a:off x="442912" y="6265697"/>
            <a:ext cx="11593511" cy="1523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Chen, Ting, et al. "A Simple Framework for Contrastive Learning of Visual Representations." 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, 13 Feb. 2020, doi:10.48550/arXiv.2002.05709.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E838E9-CD79-4782-BD70-DB0E7C6A0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99" y="2880817"/>
            <a:ext cx="472481" cy="4343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CED931-A33C-7A4D-01AF-427A07855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610" y="4401361"/>
            <a:ext cx="480102" cy="3962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AD6EE2-DB9B-A250-3577-8E6F818E9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336" y="1890405"/>
            <a:ext cx="419136" cy="3581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A77918-2944-34A3-0751-E0E8D07B0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9715" y="5389336"/>
            <a:ext cx="434378" cy="358171"/>
          </a:xfrm>
          <a:prstGeom prst="rect">
            <a:avLst/>
          </a:prstGeom>
        </p:spPr>
      </p:pic>
      <p:pic>
        <p:nvPicPr>
          <p:cNvPr id="26" name="Picture 25" descr="A close-up of a brain&#10;&#10;AI-generated content may be incorrect.">
            <a:extLst>
              <a:ext uri="{FF2B5EF4-FFF2-40B4-BE49-F238E27FC236}">
                <a16:creationId xmlns:a16="http://schemas.microsoft.com/office/drawing/2014/main" id="{688D958F-E73F-01A0-F1E7-672FF19F6E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39389" r="47158"/>
          <a:stretch>
            <a:fillRect/>
          </a:stretch>
        </p:blipFill>
        <p:spPr>
          <a:xfrm flipH="1">
            <a:off x="5049520" y="4793439"/>
            <a:ext cx="1087120" cy="11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45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043F4-5312-796D-4254-15908FD8C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DCCF-63CD-0BD3-8C87-63BC7670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 of Self-Supervised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851DBC-5FF6-B7E5-3D0A-54CC3E58F0C3}"/>
              </a:ext>
            </a:extLst>
          </p:cNvPr>
          <p:cNvGrpSpPr/>
          <p:nvPr/>
        </p:nvGrpSpPr>
        <p:grpSpPr>
          <a:xfrm>
            <a:off x="2554128" y="1266013"/>
            <a:ext cx="7371080" cy="5111750"/>
            <a:chOff x="1386841" y="1304925"/>
            <a:chExt cx="7371080" cy="5111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AE2AA0-CC5F-69E6-6733-975E3F5DA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72" r="26004" b="9404"/>
            <a:stretch>
              <a:fillRect/>
            </a:stretch>
          </p:blipFill>
          <p:spPr>
            <a:xfrm>
              <a:off x="1386841" y="1304925"/>
              <a:ext cx="7371080" cy="51117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5E7348-F5F9-E045-F784-925CE5ACA2BB}"/>
                </a:ext>
              </a:extLst>
            </p:cNvPr>
            <p:cNvSpPr/>
            <p:nvPr/>
          </p:nvSpPr>
          <p:spPr>
            <a:xfrm>
              <a:off x="4912297" y="3450551"/>
              <a:ext cx="2135043" cy="72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Picture 13" descr="A close-up of a brain&#10;&#10;AI-generated content may be incorrect.">
            <a:extLst>
              <a:ext uri="{FF2B5EF4-FFF2-40B4-BE49-F238E27FC236}">
                <a16:creationId xmlns:a16="http://schemas.microsoft.com/office/drawing/2014/main" id="{9D6BFE80-3448-2E0C-E034-07E9584C5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9" r="6066" b="-1"/>
          <a:stretch>
            <a:fillRect/>
          </a:stretch>
        </p:blipFill>
        <p:spPr>
          <a:xfrm>
            <a:off x="2266792" y="2817715"/>
            <a:ext cx="2030888" cy="1912621"/>
          </a:xfrm>
          <a:prstGeom prst="rect">
            <a:avLst/>
          </a:prstGeom>
        </p:spPr>
      </p:pic>
      <p:pic>
        <p:nvPicPr>
          <p:cNvPr id="16" name="Picture 15" descr="A close-up of a brain&#10;&#10;AI-generated content may be incorrect.">
            <a:extLst>
              <a:ext uri="{FF2B5EF4-FFF2-40B4-BE49-F238E27FC236}">
                <a16:creationId xmlns:a16="http://schemas.microsoft.com/office/drawing/2014/main" id="{6D0D2D27-BCB1-CE55-2F30-8149EE5ED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39389" r="47158"/>
          <a:stretch>
            <a:fillRect/>
          </a:stretch>
        </p:blipFill>
        <p:spPr>
          <a:xfrm flipH="1">
            <a:off x="5049520" y="4793439"/>
            <a:ext cx="1087120" cy="1120674"/>
          </a:xfrm>
          <a:prstGeom prst="rect">
            <a:avLst/>
          </a:prstGeom>
        </p:spPr>
      </p:pic>
      <p:pic>
        <p:nvPicPr>
          <p:cNvPr id="17" name="Picture 16" descr="A close-up of a brain&#10;&#10;AI-generated content may be incorrect.">
            <a:extLst>
              <a:ext uri="{FF2B5EF4-FFF2-40B4-BE49-F238E27FC236}">
                <a16:creationId xmlns:a16="http://schemas.microsoft.com/office/drawing/2014/main" id="{82134B8E-2BB4-79C4-420F-AD7C2A13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476" t="16187" r="18242" b="28887"/>
          <a:stretch>
            <a:fillRect/>
          </a:stretch>
        </p:blipFill>
        <p:spPr>
          <a:xfrm>
            <a:off x="5059680" y="1813543"/>
            <a:ext cx="1087120" cy="10672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086966-6B01-3196-0B1F-0826319D3ED2}"/>
              </a:ext>
            </a:extLst>
          </p:cNvPr>
          <p:cNvSpPr/>
          <p:nvPr/>
        </p:nvSpPr>
        <p:spPr>
          <a:xfrm>
            <a:off x="6431280" y="1647648"/>
            <a:ext cx="477520" cy="1233169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BBB789-2F40-257D-C881-07B4442978CC}"/>
              </a:ext>
            </a:extLst>
          </p:cNvPr>
          <p:cNvSpPr/>
          <p:nvPr/>
        </p:nvSpPr>
        <p:spPr>
          <a:xfrm>
            <a:off x="6423976" y="4680944"/>
            <a:ext cx="477520" cy="1233169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C135F9-23FC-811B-ACDD-8219588AA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580" y="1813543"/>
            <a:ext cx="510584" cy="396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06F668-76A5-3F96-5498-656A3BC0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0243" y="4619984"/>
            <a:ext cx="617273" cy="6629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5F460-F324-17F9-2E35-0B010F9A3010}"/>
              </a:ext>
            </a:extLst>
          </p:cNvPr>
          <p:cNvSpPr/>
          <p:nvPr/>
        </p:nvSpPr>
        <p:spPr>
          <a:xfrm>
            <a:off x="7487920" y="1256567"/>
            <a:ext cx="2437288" cy="5156835"/>
          </a:xfrm>
          <a:prstGeom prst="rect">
            <a:avLst/>
          </a:prstGeom>
          <a:solidFill>
            <a:srgbClr val="B32609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D2A7980E-5E09-A57B-4AC3-883FAEA863E8}"/>
              </a:ext>
            </a:extLst>
          </p:cNvPr>
          <p:cNvSpPr txBox="1">
            <a:spLocks/>
          </p:cNvSpPr>
          <p:nvPr/>
        </p:nvSpPr>
        <p:spPr>
          <a:xfrm>
            <a:off x="442912" y="6265697"/>
            <a:ext cx="11593511" cy="152349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indent="0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Grill, Jean-Bastien, et al. "Bootstrap your own latent" </a:t>
            </a:r>
            <a:r>
              <a:rPr lang="en-US" dirty="0" err="1"/>
              <a:t>arXiv</a:t>
            </a:r>
            <a:r>
              <a:rPr lang="en-US" dirty="0"/>
              <a:t>, 13 June 2020, doi:10.48550/arXiv.2006.07733.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2E5114-8E8E-3D4A-5BB2-F20228D5D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999" y="2880817"/>
            <a:ext cx="472481" cy="4343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897F85-0423-6DEF-8ED3-E0F30AFC2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7610" y="4401361"/>
            <a:ext cx="480102" cy="3962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403BAF-AA3E-CA07-0334-DF92FED2F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7336" y="1890405"/>
            <a:ext cx="419136" cy="3581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26D552-AFAD-C920-BCAA-92A5E9FED7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9715" y="5389336"/>
            <a:ext cx="434378" cy="3581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EC08CC-0D35-0DC0-C7C3-C54CB1F4BA2A}"/>
              </a:ext>
            </a:extLst>
          </p:cNvPr>
          <p:cNvSpPr txBox="1"/>
          <p:nvPr/>
        </p:nvSpPr>
        <p:spPr>
          <a:xfrm>
            <a:off x="10414000" y="2019699"/>
            <a:ext cx="1036320" cy="74276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Student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EDE291-170D-A993-637B-C44EDE14ADD5}"/>
              </a:ext>
            </a:extLst>
          </p:cNvPr>
          <p:cNvSpPr txBox="1"/>
          <p:nvPr/>
        </p:nvSpPr>
        <p:spPr>
          <a:xfrm>
            <a:off x="10414000" y="5012120"/>
            <a:ext cx="1036320" cy="74276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Teacher Branch</a:t>
            </a:r>
          </a:p>
        </p:txBody>
      </p:sp>
    </p:spTree>
    <p:extLst>
      <p:ext uri="{BB962C8B-B14F-4D97-AF65-F5344CB8AC3E}">
        <p14:creationId xmlns:p14="http://schemas.microsoft.com/office/powerpoint/2010/main" val="380533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B0A40-2A27-99D8-6A43-288D8C80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62BD-1A70-ED18-D905-3B4BCD0B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Quick Ablations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A473E94-9AA6-5801-278B-C04075AC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13" y="1725670"/>
            <a:ext cx="11593512" cy="427026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CC52D0-A47F-297F-F88D-80CD6E386030}"/>
              </a:ext>
            </a:extLst>
          </p:cNvPr>
          <p:cNvSpPr/>
          <p:nvPr/>
        </p:nvSpPr>
        <p:spPr>
          <a:xfrm>
            <a:off x="1270000" y="3352800"/>
            <a:ext cx="10766424" cy="41656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A86E6-2157-369B-18C8-64D16596F6A4}"/>
              </a:ext>
            </a:extLst>
          </p:cNvPr>
          <p:cNvSpPr/>
          <p:nvPr/>
        </p:nvSpPr>
        <p:spPr>
          <a:xfrm>
            <a:off x="1270000" y="5100320"/>
            <a:ext cx="10766424" cy="41656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738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1DE7-E92E-51DD-0F7E-DE9C2D680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1EC2-2E93-62CF-0E53-A53A75B4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Ablations</a:t>
            </a:r>
            <a:r>
              <a:rPr lang="en-US"/>
              <a:t> – Dynamic Range</a:t>
            </a:r>
            <a:endParaRPr lang="en-NL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31DD453-AAF1-1E4A-0A5C-569010FDF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13" y="1725670"/>
            <a:ext cx="11593512" cy="427026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4FE06-C566-3AF8-417C-E7C98AC40469}"/>
              </a:ext>
            </a:extLst>
          </p:cNvPr>
          <p:cNvSpPr/>
          <p:nvPr/>
        </p:nvSpPr>
        <p:spPr>
          <a:xfrm>
            <a:off x="8859520" y="1725670"/>
            <a:ext cx="1127760" cy="4270260"/>
          </a:xfrm>
          <a:prstGeom prst="rect">
            <a:avLst/>
          </a:prstGeom>
          <a:solidFill>
            <a:srgbClr val="B3260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8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E5229A9-2942-3F55-6E0A-E84FC2E1A6A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9F57E61-47D6-6E33-5DA8-5E17837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 of Self-Supervised Learning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9B2A639-2C4B-5CA5-3719-A074B41388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2" y="6113347"/>
            <a:ext cx="11593510" cy="304699"/>
          </a:xfrm>
        </p:spPr>
        <p:txBody>
          <a:bodyPr/>
          <a:lstStyle/>
          <a:p>
            <a:r>
              <a:rPr lang="en-US" dirty="0"/>
              <a:t>He, Kaiming, et al. "Masked Autoencoders Are Scalable Vision Learners." </a:t>
            </a:r>
            <a:r>
              <a:rPr lang="en-US" dirty="0" err="1"/>
              <a:t>arXiv</a:t>
            </a:r>
            <a:r>
              <a:rPr lang="en-US" dirty="0"/>
              <a:t>, 11 Nov. 2021, doi:10.48550/arXiv.2111.06377.</a:t>
            </a:r>
            <a:br>
              <a:rPr lang="en-GB" dirty="0"/>
            </a:br>
            <a:r>
              <a:rPr lang="en-GB" dirty="0"/>
              <a:t>Huang, </a:t>
            </a:r>
            <a:r>
              <a:rPr lang="en-GB" dirty="0" err="1"/>
              <a:t>Zhicheng</a:t>
            </a:r>
            <a:r>
              <a:rPr lang="en-GB" dirty="0"/>
              <a:t>, et al. "Contrastive Masked Autoencoders are Stronger Vision Learners." </a:t>
            </a:r>
            <a:r>
              <a:rPr lang="en-GB" dirty="0" err="1"/>
              <a:t>arXiv</a:t>
            </a:r>
            <a:r>
              <a:rPr lang="en-GB" dirty="0"/>
              <a:t>, 27 July 2022, doi:10.1109/TPAMI.2023.3336525.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7A4FD3-B466-0867-4B7E-D8923C0BBD71}"/>
              </a:ext>
            </a:extLst>
          </p:cNvPr>
          <p:cNvGrpSpPr/>
          <p:nvPr/>
        </p:nvGrpSpPr>
        <p:grpSpPr>
          <a:xfrm>
            <a:off x="2554128" y="1266013"/>
            <a:ext cx="5660499" cy="3328035"/>
            <a:chOff x="1386841" y="1304925"/>
            <a:chExt cx="5660499" cy="332803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5DA8744-9C87-90CC-3B0A-C180FB3C8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72" r="50586" b="41017"/>
            <a:stretch>
              <a:fillRect/>
            </a:stretch>
          </p:blipFill>
          <p:spPr>
            <a:xfrm>
              <a:off x="1386841" y="1304925"/>
              <a:ext cx="4882992" cy="332803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3953A6-9294-1551-6104-29A1D1798E0D}"/>
                </a:ext>
              </a:extLst>
            </p:cNvPr>
            <p:cNvSpPr/>
            <p:nvPr/>
          </p:nvSpPr>
          <p:spPr>
            <a:xfrm>
              <a:off x="4912297" y="3450551"/>
              <a:ext cx="2135043" cy="72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Picture 27" descr="A close-up of a brain&#10;&#10;AI-generated content may be incorrect.">
            <a:extLst>
              <a:ext uri="{FF2B5EF4-FFF2-40B4-BE49-F238E27FC236}">
                <a16:creationId xmlns:a16="http://schemas.microsoft.com/office/drawing/2014/main" id="{D47F4BF4-478C-0FD0-DA72-B8A0BB13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9" r="6066" b="-1"/>
          <a:stretch>
            <a:fillRect/>
          </a:stretch>
        </p:blipFill>
        <p:spPr>
          <a:xfrm>
            <a:off x="2266792" y="2817715"/>
            <a:ext cx="2030888" cy="1912621"/>
          </a:xfrm>
          <a:prstGeom prst="rect">
            <a:avLst/>
          </a:prstGeom>
        </p:spPr>
      </p:pic>
      <p:pic>
        <p:nvPicPr>
          <p:cNvPr id="29" name="Picture 28" descr="A close-up of a brain&#10;&#10;AI-generated content may be incorrect.">
            <a:extLst>
              <a:ext uri="{FF2B5EF4-FFF2-40B4-BE49-F238E27FC236}">
                <a16:creationId xmlns:a16="http://schemas.microsoft.com/office/drawing/2014/main" id="{EFE2C337-9671-AEA1-5419-EF8126F3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476" t="16187" r="18242" b="28887"/>
          <a:stretch>
            <a:fillRect/>
          </a:stretch>
        </p:blipFill>
        <p:spPr>
          <a:xfrm>
            <a:off x="5059680" y="1813543"/>
            <a:ext cx="1087120" cy="1067274"/>
          </a:xfrm>
          <a:prstGeom prst="rect">
            <a:avLst/>
          </a:prstGeom>
          <a:ln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8A81294-220E-5D99-F6D2-2228F3E8CA93}"/>
              </a:ext>
            </a:extLst>
          </p:cNvPr>
          <p:cNvSpPr/>
          <p:nvPr/>
        </p:nvSpPr>
        <p:spPr>
          <a:xfrm>
            <a:off x="6431280" y="1647648"/>
            <a:ext cx="477520" cy="1233169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F308F3E-58CC-0481-67C5-249E66A0B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99" y="2880817"/>
            <a:ext cx="472481" cy="4343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8CF00FA-026F-53BB-3493-E98E64E19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610" y="4401361"/>
            <a:ext cx="480102" cy="3962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C44A35-DD7D-9618-0470-7244B33B8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336" y="1890405"/>
            <a:ext cx="419136" cy="35817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551E9F2-5F65-6615-575C-F3620E47D2AA}"/>
              </a:ext>
            </a:extLst>
          </p:cNvPr>
          <p:cNvSpPr/>
          <p:nvPr/>
        </p:nvSpPr>
        <p:spPr>
          <a:xfrm>
            <a:off x="6502400" y="3110688"/>
            <a:ext cx="314960" cy="448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close-up of a brain&#10;&#10;AI-generated content may be incorrect.">
            <a:extLst>
              <a:ext uri="{FF2B5EF4-FFF2-40B4-BE49-F238E27FC236}">
                <a16:creationId xmlns:a16="http://schemas.microsoft.com/office/drawing/2014/main" id="{E90F798B-C889-455F-2FF1-6D89D2B5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476" t="16187" r="18242" b="28887"/>
          <a:stretch>
            <a:fillRect/>
          </a:stretch>
        </p:blipFill>
        <p:spPr>
          <a:xfrm>
            <a:off x="5059680" y="3759113"/>
            <a:ext cx="1087120" cy="1067274"/>
          </a:xfrm>
          <a:prstGeom prst="rect">
            <a:avLst/>
          </a:prstGeom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48CEA6B-8F83-18EF-CE42-B798DF06C2B9}"/>
              </a:ext>
            </a:extLst>
          </p:cNvPr>
          <p:cNvCxnSpPr>
            <a:cxnSpLocks/>
          </p:cNvCxnSpPr>
          <p:nvPr/>
        </p:nvCxnSpPr>
        <p:spPr>
          <a:xfrm rot="5400000">
            <a:off x="7058867" y="2424249"/>
            <a:ext cx="1999642" cy="1737360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4ED80A-0D8D-70CA-D3C3-27123532FE40}"/>
              </a:ext>
            </a:extLst>
          </p:cNvPr>
          <p:cNvCxnSpPr>
            <a:cxnSpLocks/>
          </p:cNvCxnSpPr>
          <p:nvPr/>
        </p:nvCxnSpPr>
        <p:spPr>
          <a:xfrm flipH="1">
            <a:off x="7479030" y="2293108"/>
            <a:ext cx="1468755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9088EB7-DDF1-D478-2085-1967F41BC386}"/>
              </a:ext>
            </a:extLst>
          </p:cNvPr>
          <p:cNvSpPr/>
          <p:nvPr/>
        </p:nvSpPr>
        <p:spPr>
          <a:xfrm>
            <a:off x="6254352" y="3511700"/>
            <a:ext cx="880904" cy="1562100"/>
          </a:xfrm>
          <a:prstGeom prst="rect">
            <a:avLst/>
          </a:prstGeom>
          <a:solidFill>
            <a:srgbClr val="FCE5CD"/>
          </a:solidFill>
          <a:ln w="28575">
            <a:solidFill>
              <a:srgbClr val="FF8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05BB5E-A378-0031-EAB8-2F7A4BB6734D}"/>
              </a:ext>
            </a:extLst>
          </p:cNvPr>
          <p:cNvSpPr/>
          <p:nvPr/>
        </p:nvSpPr>
        <p:spPr>
          <a:xfrm>
            <a:off x="6223558" y="1556861"/>
            <a:ext cx="880904" cy="1562100"/>
          </a:xfrm>
          <a:prstGeom prst="rect">
            <a:avLst/>
          </a:prstGeom>
          <a:solidFill>
            <a:srgbClr val="FCE5CD"/>
          </a:solidFill>
          <a:ln w="28575">
            <a:solidFill>
              <a:srgbClr val="FF8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277D8-38C4-EC72-2270-11AB04F2D883}"/>
              </a:ext>
            </a:extLst>
          </p:cNvPr>
          <p:cNvGrpSpPr/>
          <p:nvPr/>
        </p:nvGrpSpPr>
        <p:grpSpPr>
          <a:xfrm>
            <a:off x="5064546" y="1818496"/>
            <a:ext cx="1082254" cy="1060950"/>
            <a:chOff x="4613094" y="1902149"/>
            <a:chExt cx="1395467" cy="14010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E09097-A2FF-BD63-38FD-67DDA871CEDD}"/>
                </a:ext>
              </a:extLst>
            </p:cNvPr>
            <p:cNvSpPr/>
            <p:nvPr/>
          </p:nvSpPr>
          <p:spPr>
            <a:xfrm>
              <a:off x="4616041" y="19029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30D762-F287-3E60-84A2-A5F7D3DA7555}"/>
                </a:ext>
              </a:extLst>
            </p:cNvPr>
            <p:cNvSpPr/>
            <p:nvPr/>
          </p:nvSpPr>
          <p:spPr>
            <a:xfrm>
              <a:off x="4893956" y="1902149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D5C1EE-2E9B-963F-F4DE-26079FBE4E35}"/>
                </a:ext>
              </a:extLst>
            </p:cNvPr>
            <p:cNvSpPr/>
            <p:nvPr/>
          </p:nvSpPr>
          <p:spPr>
            <a:xfrm>
              <a:off x="5449786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18B1F7-B560-E7B0-F3CE-9320A57F8E2B}"/>
                </a:ext>
              </a:extLst>
            </p:cNvPr>
            <p:cNvSpPr/>
            <p:nvPr/>
          </p:nvSpPr>
          <p:spPr>
            <a:xfrm>
              <a:off x="5727700" y="1903061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65AE68-06CD-69DB-BE33-143628886DCB}"/>
                </a:ext>
              </a:extLst>
            </p:cNvPr>
            <p:cNvSpPr/>
            <p:nvPr/>
          </p:nvSpPr>
          <p:spPr>
            <a:xfrm>
              <a:off x="5171871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2EED64-8668-3FC1-1216-F7EDD8578ABA}"/>
                </a:ext>
              </a:extLst>
            </p:cNvPr>
            <p:cNvSpPr/>
            <p:nvPr/>
          </p:nvSpPr>
          <p:spPr>
            <a:xfrm>
              <a:off x="4616041" y="21902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C6C4C3-5372-5AB3-9B2A-A30979C7FDD1}"/>
                </a:ext>
              </a:extLst>
            </p:cNvPr>
            <p:cNvSpPr/>
            <p:nvPr/>
          </p:nvSpPr>
          <p:spPr>
            <a:xfrm>
              <a:off x="4893956" y="2189456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525301-DD58-E7A5-8F92-E1D76261BA21}"/>
                </a:ext>
              </a:extLst>
            </p:cNvPr>
            <p:cNvSpPr/>
            <p:nvPr/>
          </p:nvSpPr>
          <p:spPr>
            <a:xfrm>
              <a:off x="5449786" y="219125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ACB1D0-B483-C260-2F36-3B0EF3DE8073}"/>
                </a:ext>
              </a:extLst>
            </p:cNvPr>
            <p:cNvSpPr/>
            <p:nvPr/>
          </p:nvSpPr>
          <p:spPr>
            <a:xfrm>
              <a:off x="5727700" y="21903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54757E-2DAF-06A0-ABDC-EED08E29B6BF}"/>
                </a:ext>
              </a:extLst>
            </p:cNvPr>
            <p:cNvSpPr/>
            <p:nvPr/>
          </p:nvSpPr>
          <p:spPr>
            <a:xfrm>
              <a:off x="5171871" y="2191255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AA18D0-3C7C-F941-3CB4-2EBEA1C86F01}"/>
                </a:ext>
              </a:extLst>
            </p:cNvPr>
            <p:cNvSpPr/>
            <p:nvPr/>
          </p:nvSpPr>
          <p:spPr>
            <a:xfrm>
              <a:off x="4616041" y="2477582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3210AE-2A1C-C719-9FF5-4F6E881E5B8A}"/>
                </a:ext>
              </a:extLst>
            </p:cNvPr>
            <p:cNvSpPr/>
            <p:nvPr/>
          </p:nvSpPr>
          <p:spPr>
            <a:xfrm>
              <a:off x="4893956" y="2476763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CDB9BD5-BAB1-C63B-2761-B34A2BE7094B}"/>
                </a:ext>
              </a:extLst>
            </p:cNvPr>
            <p:cNvSpPr/>
            <p:nvPr/>
          </p:nvSpPr>
          <p:spPr>
            <a:xfrm>
              <a:off x="5449786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B5EB03-4EAC-9D35-1F68-D686D8430194}"/>
                </a:ext>
              </a:extLst>
            </p:cNvPr>
            <p:cNvSpPr/>
            <p:nvPr/>
          </p:nvSpPr>
          <p:spPr>
            <a:xfrm>
              <a:off x="5727700" y="24776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68F681-2AA5-C0FB-90DB-0DAF4BE058F8}"/>
                </a:ext>
              </a:extLst>
            </p:cNvPr>
            <p:cNvSpPr/>
            <p:nvPr/>
          </p:nvSpPr>
          <p:spPr>
            <a:xfrm>
              <a:off x="5171871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56DA35-B9E4-3D64-775B-0403163A3A27}"/>
                </a:ext>
              </a:extLst>
            </p:cNvPr>
            <p:cNvSpPr/>
            <p:nvPr/>
          </p:nvSpPr>
          <p:spPr>
            <a:xfrm>
              <a:off x="4613094" y="276668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5F5AC7-CF46-10B7-6BA3-E4E084295444}"/>
                </a:ext>
              </a:extLst>
            </p:cNvPr>
            <p:cNvSpPr/>
            <p:nvPr/>
          </p:nvSpPr>
          <p:spPr>
            <a:xfrm>
              <a:off x="4891009" y="276586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284E68-D6BC-569F-8ECD-46695E483AC5}"/>
                </a:ext>
              </a:extLst>
            </p:cNvPr>
            <p:cNvSpPr/>
            <p:nvPr/>
          </p:nvSpPr>
          <p:spPr>
            <a:xfrm>
              <a:off x="5446839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64AFF4-5FF9-809E-3557-66B19C8DE00C}"/>
                </a:ext>
              </a:extLst>
            </p:cNvPr>
            <p:cNvSpPr/>
            <p:nvPr/>
          </p:nvSpPr>
          <p:spPr>
            <a:xfrm>
              <a:off x="5724753" y="2766780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C7AB8F-8F30-5A68-9989-746822087C6E}"/>
                </a:ext>
              </a:extLst>
            </p:cNvPr>
            <p:cNvSpPr/>
            <p:nvPr/>
          </p:nvSpPr>
          <p:spPr>
            <a:xfrm>
              <a:off x="5168924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3580215-A10B-EB53-0F68-49BCE6165B17}"/>
                </a:ext>
              </a:extLst>
            </p:cNvPr>
            <p:cNvSpPr/>
            <p:nvPr/>
          </p:nvSpPr>
          <p:spPr>
            <a:xfrm>
              <a:off x="4613094" y="305042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9DACC4-9E44-E808-B8A6-063787FE8792}"/>
                </a:ext>
              </a:extLst>
            </p:cNvPr>
            <p:cNvSpPr/>
            <p:nvPr/>
          </p:nvSpPr>
          <p:spPr>
            <a:xfrm>
              <a:off x="4891009" y="3049603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ED0247A-6DDE-360B-A8C5-BDFF13DB1C85}"/>
                </a:ext>
              </a:extLst>
            </p:cNvPr>
            <p:cNvSpPr/>
            <p:nvPr/>
          </p:nvSpPr>
          <p:spPr>
            <a:xfrm>
              <a:off x="5446839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E154A5-DDFB-4886-1EAE-764B0D57B99B}"/>
                </a:ext>
              </a:extLst>
            </p:cNvPr>
            <p:cNvSpPr/>
            <p:nvPr/>
          </p:nvSpPr>
          <p:spPr>
            <a:xfrm>
              <a:off x="5724753" y="3050515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D2E1E4-0F8D-9CA4-9F03-0B47A443D607}"/>
                </a:ext>
              </a:extLst>
            </p:cNvPr>
            <p:cNvSpPr/>
            <p:nvPr/>
          </p:nvSpPr>
          <p:spPr>
            <a:xfrm>
              <a:off x="5168924" y="3051403"/>
              <a:ext cx="280861" cy="251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AF9710B-E6D4-6AFC-9F01-BF1F292A3DA9}"/>
              </a:ext>
            </a:extLst>
          </p:cNvPr>
          <p:cNvSpPr/>
          <p:nvPr/>
        </p:nvSpPr>
        <p:spPr>
          <a:xfrm>
            <a:off x="7169591" y="4347569"/>
            <a:ext cx="505532" cy="533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37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8CFE0-5BB9-A317-E96F-BAA69F0A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8B18-62A6-7235-AABB-BDA29342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 of Self-Supervised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E0CB95-2E17-7E60-EDF4-BF00387B1C59}"/>
              </a:ext>
            </a:extLst>
          </p:cNvPr>
          <p:cNvGrpSpPr/>
          <p:nvPr/>
        </p:nvGrpSpPr>
        <p:grpSpPr>
          <a:xfrm>
            <a:off x="2554128" y="1266013"/>
            <a:ext cx="5660499" cy="5111750"/>
            <a:chOff x="1386841" y="1304925"/>
            <a:chExt cx="5660499" cy="5111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A5A413-BBA6-449F-182D-C36427342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72" r="63032" b="9404"/>
            <a:stretch>
              <a:fillRect/>
            </a:stretch>
          </p:blipFill>
          <p:spPr>
            <a:xfrm>
              <a:off x="1386841" y="1304925"/>
              <a:ext cx="3623152" cy="51117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62692E-19CC-513B-EACA-AD190C6E0182}"/>
                </a:ext>
              </a:extLst>
            </p:cNvPr>
            <p:cNvSpPr/>
            <p:nvPr/>
          </p:nvSpPr>
          <p:spPr>
            <a:xfrm>
              <a:off x="4912297" y="3450551"/>
              <a:ext cx="2135043" cy="72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Picture 13" descr="A close-up of a brain&#10;&#10;AI-generated content may be incorrect.">
            <a:extLst>
              <a:ext uri="{FF2B5EF4-FFF2-40B4-BE49-F238E27FC236}">
                <a16:creationId xmlns:a16="http://schemas.microsoft.com/office/drawing/2014/main" id="{004E310B-1543-964C-0CBD-2311F7102D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9" r="6066" b="-1"/>
          <a:stretch>
            <a:fillRect/>
          </a:stretch>
        </p:blipFill>
        <p:spPr>
          <a:xfrm>
            <a:off x="2266792" y="2817715"/>
            <a:ext cx="2030888" cy="1912621"/>
          </a:xfrm>
          <a:prstGeom prst="rect">
            <a:avLst/>
          </a:prstGeom>
        </p:spPr>
      </p:pic>
      <p:pic>
        <p:nvPicPr>
          <p:cNvPr id="17" name="Picture 16" descr="A close-up of a brain&#10;&#10;AI-generated content may be incorrect.">
            <a:extLst>
              <a:ext uri="{FF2B5EF4-FFF2-40B4-BE49-F238E27FC236}">
                <a16:creationId xmlns:a16="http://schemas.microsoft.com/office/drawing/2014/main" id="{B676873C-EB8D-3D3D-4D39-80515D56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476" t="16187" r="18242" b="28887"/>
          <a:stretch>
            <a:fillRect/>
          </a:stretch>
        </p:blipFill>
        <p:spPr>
          <a:xfrm>
            <a:off x="5059680" y="1813543"/>
            <a:ext cx="1087120" cy="106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60C865-F9F1-0F6C-C41A-B4D05795D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99" y="2880817"/>
            <a:ext cx="472481" cy="434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843CAB-AA9D-9B06-91E4-90080AC70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610" y="4401361"/>
            <a:ext cx="480102" cy="39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5C02E-D518-408E-3FCC-02CB1B1B9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336" y="1890405"/>
            <a:ext cx="419136" cy="358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24F0D-786A-E2A1-18F9-438EFFFD2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9715" y="5389336"/>
            <a:ext cx="434378" cy="358171"/>
          </a:xfrm>
          <a:prstGeom prst="rect">
            <a:avLst/>
          </a:prstGeom>
        </p:spPr>
      </p:pic>
      <p:pic>
        <p:nvPicPr>
          <p:cNvPr id="12" name="Picture 11" descr="A close-up of a brain&#10;&#10;AI-generated content may be incorrect.">
            <a:extLst>
              <a:ext uri="{FF2B5EF4-FFF2-40B4-BE49-F238E27FC236}">
                <a16:creationId xmlns:a16="http://schemas.microsoft.com/office/drawing/2014/main" id="{FCDD47E2-A4B3-B9E7-992B-5162DE709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39389" r="47158"/>
          <a:stretch>
            <a:fillRect/>
          </a:stretch>
        </p:blipFill>
        <p:spPr>
          <a:xfrm flipH="1">
            <a:off x="5049520" y="4793439"/>
            <a:ext cx="1087120" cy="1120674"/>
          </a:xfrm>
          <a:prstGeom prst="rect">
            <a:avLst/>
          </a:prstGeom>
        </p:spPr>
      </p:pic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213147B9-B676-FD5A-4BE3-42AB44F7CF64}"/>
              </a:ext>
            </a:extLst>
          </p:cNvPr>
          <p:cNvSpPr txBox="1">
            <a:spLocks/>
          </p:cNvSpPr>
          <p:nvPr/>
        </p:nvSpPr>
        <p:spPr>
          <a:xfrm>
            <a:off x="442912" y="5914113"/>
            <a:ext cx="11593511" cy="503934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indent="0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Chen, Ting, et al. "A Simple Framework for Contrastive Learning of Visual Representations.“</a:t>
            </a:r>
            <a:br>
              <a:rPr lang="en-US" dirty="0"/>
            </a:br>
            <a:r>
              <a:rPr lang="en-US" dirty="0" err="1"/>
              <a:t>arXiv</a:t>
            </a:r>
            <a:r>
              <a:rPr lang="en-US" dirty="0"/>
              <a:t>, 13 Feb. 2020, doi:10.48550/arXiv.2002.05709.</a:t>
            </a:r>
            <a:br>
              <a:rPr lang="en-US" dirty="0"/>
            </a:br>
            <a:r>
              <a:rPr lang="en-US" dirty="0"/>
              <a:t>Grill, Jean-Bastien, et al. "Bootstrap your own latent" </a:t>
            </a:r>
            <a:r>
              <a:rPr lang="en-US" dirty="0" err="1"/>
              <a:t>arXiv</a:t>
            </a:r>
            <a:r>
              <a:rPr lang="en-US" dirty="0"/>
              <a:t>, 13 June 2020, doi:10.48550/arXiv.2006.07733.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54C67D1-EE88-58C8-71DF-316A00D6C636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672801" y="3078792"/>
            <a:ext cx="3060668" cy="1489300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8F0F22B-E842-98EB-E2E8-71B84718F511}"/>
              </a:ext>
            </a:extLst>
          </p:cNvPr>
          <p:cNvCxnSpPr>
            <a:cxnSpLocks/>
          </p:cNvCxnSpPr>
          <p:nvPr/>
        </p:nvCxnSpPr>
        <p:spPr>
          <a:xfrm flipH="1" flipV="1">
            <a:off x="7479030" y="2293108"/>
            <a:ext cx="1483995" cy="36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6869329-5F81-B81F-0893-BC17AA3C61D5}"/>
              </a:ext>
            </a:extLst>
          </p:cNvPr>
          <p:cNvSpPr/>
          <p:nvPr/>
        </p:nvSpPr>
        <p:spPr>
          <a:xfrm>
            <a:off x="6223558" y="4520089"/>
            <a:ext cx="880904" cy="1562100"/>
          </a:xfrm>
          <a:prstGeom prst="rect">
            <a:avLst/>
          </a:prstGeom>
          <a:solidFill>
            <a:srgbClr val="FCE5CD"/>
          </a:solidFill>
          <a:ln w="28575">
            <a:solidFill>
              <a:srgbClr val="FF8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FD2C1F-E27C-334A-7F1A-14A4F14E284B}"/>
              </a:ext>
            </a:extLst>
          </p:cNvPr>
          <p:cNvSpPr/>
          <p:nvPr/>
        </p:nvSpPr>
        <p:spPr>
          <a:xfrm>
            <a:off x="6223558" y="1556861"/>
            <a:ext cx="880904" cy="1562100"/>
          </a:xfrm>
          <a:prstGeom prst="rect">
            <a:avLst/>
          </a:prstGeom>
          <a:solidFill>
            <a:srgbClr val="FCE5CD"/>
          </a:solidFill>
          <a:ln w="28575">
            <a:solidFill>
              <a:srgbClr val="FF8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GB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5414356-BBE7-C673-966C-32B3FD305B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734" y="1338399"/>
            <a:ext cx="311380" cy="196971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EDBE4CD-A32E-C8B3-A934-ED1B5D5E29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7105" y="4368919"/>
            <a:ext cx="311380" cy="19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7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9B3C-34BF-9140-2CE0-7F1022CF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is </a:t>
            </a:r>
            <a:r>
              <a:rPr lang="en-NL"/>
              <a:t>an Issue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847427C-0EBE-651C-313D-3A91F13B020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E926E4-3584-3914-2620-D9F6EBDC94C6}"/>
              </a:ext>
            </a:extLst>
          </p:cNvPr>
          <p:cNvSpPr txBox="1">
            <a:spLocks/>
          </p:cNvSpPr>
          <p:nvPr/>
        </p:nvSpPr>
        <p:spPr>
          <a:xfrm>
            <a:off x="442913" y="1449388"/>
            <a:ext cx="5797550" cy="496728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Loosely correlated regions are enforced to be “similar”</a:t>
            </a:r>
          </a:p>
          <a:p>
            <a:endParaRPr lang="en-GB" dirty="0"/>
          </a:p>
          <a:p>
            <a:r>
              <a:rPr lang="en-GB" dirty="0"/>
              <a:t>Poor representation learning and generalisation</a:t>
            </a:r>
          </a:p>
          <a:p>
            <a:endParaRPr lang="en-GB" dirty="0"/>
          </a:p>
          <a:p>
            <a:r>
              <a:rPr lang="en-GB" dirty="0"/>
              <a:t>Need for alignment of features.</a:t>
            </a:r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1075B672-C48B-A3FF-3BB8-15FC6791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6181"/>
          <a:stretch>
            <a:fillRect/>
          </a:stretch>
        </p:blipFill>
        <p:spPr>
          <a:xfrm>
            <a:off x="6534121" y="2538920"/>
            <a:ext cx="5208644" cy="249141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6803E0-C2F6-B2ED-E74F-B87E8E0A5EBD}"/>
              </a:ext>
            </a:extLst>
          </p:cNvPr>
          <p:cNvCxnSpPr/>
          <p:nvPr/>
        </p:nvCxnSpPr>
        <p:spPr>
          <a:xfrm flipV="1">
            <a:off x="7451387" y="4951379"/>
            <a:ext cx="340468" cy="7198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681041-9BD6-956F-F749-4FBA3F497D07}"/>
              </a:ext>
            </a:extLst>
          </p:cNvPr>
          <p:cNvCxnSpPr>
            <a:cxnSpLocks/>
          </p:cNvCxnSpPr>
          <p:nvPr/>
        </p:nvCxnSpPr>
        <p:spPr>
          <a:xfrm>
            <a:off x="7451387" y="1921237"/>
            <a:ext cx="340468" cy="6176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C0A3EF-99ED-4252-6686-1ACAC6940AA3}"/>
              </a:ext>
            </a:extLst>
          </p:cNvPr>
          <p:cNvCxnSpPr/>
          <p:nvPr/>
        </p:nvCxnSpPr>
        <p:spPr>
          <a:xfrm flipV="1">
            <a:off x="10593421" y="4951379"/>
            <a:ext cx="340468" cy="7198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AB70A5-CA3B-A72D-5A4C-4BDD1A726211}"/>
              </a:ext>
            </a:extLst>
          </p:cNvPr>
          <p:cNvCxnSpPr>
            <a:cxnSpLocks/>
          </p:cNvCxnSpPr>
          <p:nvPr/>
        </p:nvCxnSpPr>
        <p:spPr>
          <a:xfrm>
            <a:off x="9597076" y="1932843"/>
            <a:ext cx="340468" cy="6176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F88CE2-F6FB-7422-10FC-2ADFE430984B}"/>
              </a:ext>
            </a:extLst>
          </p:cNvPr>
          <p:cNvSpPr txBox="1"/>
          <p:nvPr/>
        </p:nvSpPr>
        <p:spPr>
          <a:xfrm>
            <a:off x="6303825" y="5339189"/>
            <a:ext cx="1317918" cy="4474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GB" sz="2000" dirty="0">
                <a:solidFill>
                  <a:srgbClr val="000000"/>
                </a:solidFill>
              </a:rPr>
              <a:t>H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indbrain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C0DDF-1EAA-7DC1-F0F8-97823967FC31}"/>
              </a:ext>
            </a:extLst>
          </p:cNvPr>
          <p:cNvSpPr txBox="1"/>
          <p:nvPr/>
        </p:nvSpPr>
        <p:spPr>
          <a:xfrm>
            <a:off x="6151752" y="1617295"/>
            <a:ext cx="2180980" cy="4474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GB" sz="2000" dirty="0">
                <a:solidFill>
                  <a:srgbClr val="000000"/>
                </a:solidFill>
              </a:rPr>
              <a:t>Eyes, Jaw, Nose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DC7647-FCDF-2CC9-625D-A92D1D4AA53E}"/>
              </a:ext>
            </a:extLst>
          </p:cNvPr>
          <p:cNvSpPr txBox="1"/>
          <p:nvPr/>
        </p:nvSpPr>
        <p:spPr>
          <a:xfrm>
            <a:off x="8921743" y="1572469"/>
            <a:ext cx="1691134" cy="44747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Frontal Lobes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F757E-AC6B-E8D8-0E87-BE4B897F36BA}"/>
              </a:ext>
            </a:extLst>
          </p:cNvPr>
          <p:cNvSpPr txBox="1"/>
          <p:nvPr/>
        </p:nvSpPr>
        <p:spPr>
          <a:xfrm>
            <a:off x="9363665" y="5339189"/>
            <a:ext cx="1317918" cy="4474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GB" sz="2000" dirty="0">
                <a:solidFill>
                  <a:srgbClr val="000000"/>
                </a:solidFill>
              </a:rPr>
              <a:t>Brain Stem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70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7B90-072D-F8FE-CCFE-17600B29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2401"/>
            <a:ext cx="11593511" cy="1152524"/>
          </a:xfrm>
        </p:spPr>
        <p:txBody>
          <a:bodyPr anchor="ctr">
            <a:normAutofit/>
          </a:bodyPr>
          <a:lstStyle/>
          <a:p>
            <a:r>
              <a:rPr lang="en-NL"/>
              <a:t>Consistent View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B0742BA-44A6-3154-773F-922AFC20D30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2913" y="1449388"/>
            <a:ext cx="5797550" cy="4968658"/>
          </a:xfrm>
        </p:spPr>
        <p:txBody>
          <a:bodyPr anchor="ctr"/>
          <a:lstStyle/>
          <a:p>
            <a:pPr marL="0" indent="0">
              <a:buNone/>
            </a:pPr>
            <a:r>
              <a:rPr lang="en-US"/>
              <a:t>Given the original image get two volumes with an overlapping region.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Keep track of where the overlap is.</a:t>
            </a:r>
          </a:p>
        </p:txBody>
      </p:sp>
      <p:pic>
        <p:nvPicPr>
          <p:cNvPr id="8" name="Content Placeholder 7" descr="A close-up of a brain scan&#10;&#10;AI-generated content may be incorrect.">
            <a:extLst>
              <a:ext uri="{FF2B5EF4-FFF2-40B4-BE49-F238E27FC236}">
                <a16:creationId xmlns:a16="http://schemas.microsoft.com/office/drawing/2014/main" id="{DA62986E-2F2A-6FD2-40A1-8CE77BDDBDE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6415773" y="1449388"/>
            <a:ext cx="5445342" cy="4968875"/>
          </a:xfrm>
          <a:prstGeom prst="rect">
            <a:avLst/>
          </a:prstGeom>
          <a:noFill/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B1CFAC-F1E1-71F8-7D03-1E70056AD6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912" y="6265697"/>
            <a:ext cx="11593511" cy="152349"/>
          </a:xfrm>
        </p:spPr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ECED21-78BB-E190-D981-2A52A7EB88AB}"/>
              </a:ext>
            </a:extLst>
          </p:cNvPr>
          <p:cNvGrpSpPr/>
          <p:nvPr/>
        </p:nvGrpSpPr>
        <p:grpSpPr>
          <a:xfrm>
            <a:off x="10161243" y="1449389"/>
            <a:ext cx="1699872" cy="1706710"/>
            <a:chOff x="4613094" y="1902149"/>
            <a:chExt cx="1395467" cy="14010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76A3896-4822-7D0A-F72A-8A85195CE5F0}"/>
                </a:ext>
              </a:extLst>
            </p:cNvPr>
            <p:cNvSpPr/>
            <p:nvPr/>
          </p:nvSpPr>
          <p:spPr>
            <a:xfrm>
              <a:off x="4616041" y="19029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8E86E3-DF44-DA82-7A6D-DF6C6D839E01}"/>
                </a:ext>
              </a:extLst>
            </p:cNvPr>
            <p:cNvSpPr/>
            <p:nvPr/>
          </p:nvSpPr>
          <p:spPr>
            <a:xfrm>
              <a:off x="4893956" y="1902149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D3A34C-60FD-C025-4D5C-3C5DC3FC596F}"/>
                </a:ext>
              </a:extLst>
            </p:cNvPr>
            <p:cNvSpPr/>
            <p:nvPr/>
          </p:nvSpPr>
          <p:spPr>
            <a:xfrm>
              <a:off x="5449786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3FF848-3627-D5D3-5FAF-E58FB628E712}"/>
                </a:ext>
              </a:extLst>
            </p:cNvPr>
            <p:cNvSpPr/>
            <p:nvPr/>
          </p:nvSpPr>
          <p:spPr>
            <a:xfrm>
              <a:off x="5727700" y="1903061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D68ED1-9AEB-C3A3-BB17-DC62611797E8}"/>
                </a:ext>
              </a:extLst>
            </p:cNvPr>
            <p:cNvSpPr/>
            <p:nvPr/>
          </p:nvSpPr>
          <p:spPr>
            <a:xfrm>
              <a:off x="5171871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1A06DD-A630-4365-0AAB-5B4FBFFAC669}"/>
                </a:ext>
              </a:extLst>
            </p:cNvPr>
            <p:cNvSpPr/>
            <p:nvPr/>
          </p:nvSpPr>
          <p:spPr>
            <a:xfrm>
              <a:off x="4616041" y="21902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0FF4C4-0150-F2A5-D10A-0F599CC6DE84}"/>
                </a:ext>
              </a:extLst>
            </p:cNvPr>
            <p:cNvSpPr/>
            <p:nvPr/>
          </p:nvSpPr>
          <p:spPr>
            <a:xfrm>
              <a:off x="4893956" y="2189456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79DB5D-86BA-6F00-1D65-431B8F4192E2}"/>
                </a:ext>
              </a:extLst>
            </p:cNvPr>
            <p:cNvSpPr/>
            <p:nvPr/>
          </p:nvSpPr>
          <p:spPr>
            <a:xfrm>
              <a:off x="5449786" y="219125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AFE310-B0C4-1AC3-2C02-3117371C5F3F}"/>
                </a:ext>
              </a:extLst>
            </p:cNvPr>
            <p:cNvSpPr/>
            <p:nvPr/>
          </p:nvSpPr>
          <p:spPr>
            <a:xfrm>
              <a:off x="5727700" y="21903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827B5-0BB0-EF8A-51BE-322395CCDE60}"/>
                </a:ext>
              </a:extLst>
            </p:cNvPr>
            <p:cNvSpPr/>
            <p:nvPr/>
          </p:nvSpPr>
          <p:spPr>
            <a:xfrm>
              <a:off x="5171871" y="2191255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C883F6-B723-204B-E5BA-50A7790767F1}"/>
                </a:ext>
              </a:extLst>
            </p:cNvPr>
            <p:cNvSpPr/>
            <p:nvPr/>
          </p:nvSpPr>
          <p:spPr>
            <a:xfrm>
              <a:off x="4616041" y="2477582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9E68110-0DB4-6257-3221-3301DA9E1251}"/>
                </a:ext>
              </a:extLst>
            </p:cNvPr>
            <p:cNvSpPr/>
            <p:nvPr/>
          </p:nvSpPr>
          <p:spPr>
            <a:xfrm>
              <a:off x="4893956" y="2481976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F1CF5A-D9B4-231B-CA53-AF7454502699}"/>
                </a:ext>
              </a:extLst>
            </p:cNvPr>
            <p:cNvSpPr/>
            <p:nvPr/>
          </p:nvSpPr>
          <p:spPr>
            <a:xfrm>
              <a:off x="5449786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49699B-CCF4-DBAC-75A2-6EDB450A66B5}"/>
                </a:ext>
              </a:extLst>
            </p:cNvPr>
            <p:cNvSpPr/>
            <p:nvPr/>
          </p:nvSpPr>
          <p:spPr>
            <a:xfrm>
              <a:off x="5727700" y="24776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6E69FA-E820-0445-BFE1-7C370E03D6CF}"/>
                </a:ext>
              </a:extLst>
            </p:cNvPr>
            <p:cNvSpPr/>
            <p:nvPr/>
          </p:nvSpPr>
          <p:spPr>
            <a:xfrm>
              <a:off x="5171871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38BCD1-A103-294B-7838-2CCCFCF6B755}"/>
                </a:ext>
              </a:extLst>
            </p:cNvPr>
            <p:cNvSpPr/>
            <p:nvPr/>
          </p:nvSpPr>
          <p:spPr>
            <a:xfrm>
              <a:off x="4613094" y="276668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4E104D-DA0B-CD91-80AA-F7CB0B11D9AB}"/>
                </a:ext>
              </a:extLst>
            </p:cNvPr>
            <p:cNvSpPr/>
            <p:nvPr/>
          </p:nvSpPr>
          <p:spPr>
            <a:xfrm>
              <a:off x="4891009" y="276586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A0F35BA-5EAD-E8FB-556F-F98D3332C3AC}"/>
                </a:ext>
              </a:extLst>
            </p:cNvPr>
            <p:cNvSpPr/>
            <p:nvPr/>
          </p:nvSpPr>
          <p:spPr>
            <a:xfrm>
              <a:off x="5446839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4B1C4EA-0D06-83A8-C523-D66025487856}"/>
                </a:ext>
              </a:extLst>
            </p:cNvPr>
            <p:cNvSpPr/>
            <p:nvPr/>
          </p:nvSpPr>
          <p:spPr>
            <a:xfrm>
              <a:off x="5724753" y="2766780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4E67B8-1605-2D8C-840D-74C7A5C75042}"/>
                </a:ext>
              </a:extLst>
            </p:cNvPr>
            <p:cNvSpPr/>
            <p:nvPr/>
          </p:nvSpPr>
          <p:spPr>
            <a:xfrm>
              <a:off x="5168924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C115C1F-592D-A924-4915-754D2045A71B}"/>
                </a:ext>
              </a:extLst>
            </p:cNvPr>
            <p:cNvSpPr/>
            <p:nvPr/>
          </p:nvSpPr>
          <p:spPr>
            <a:xfrm>
              <a:off x="4613094" y="305042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3101CB-F4EE-4897-9A99-AA75B7849F7C}"/>
                </a:ext>
              </a:extLst>
            </p:cNvPr>
            <p:cNvSpPr/>
            <p:nvPr/>
          </p:nvSpPr>
          <p:spPr>
            <a:xfrm>
              <a:off x="4891009" y="3049603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F87E96-3A84-27FE-E1CE-2EDFC7EEFA58}"/>
                </a:ext>
              </a:extLst>
            </p:cNvPr>
            <p:cNvSpPr/>
            <p:nvPr/>
          </p:nvSpPr>
          <p:spPr>
            <a:xfrm>
              <a:off x="5446839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020E59-120C-E051-54E3-3562FF3841AA}"/>
                </a:ext>
              </a:extLst>
            </p:cNvPr>
            <p:cNvSpPr/>
            <p:nvPr/>
          </p:nvSpPr>
          <p:spPr>
            <a:xfrm>
              <a:off x="5724753" y="3050515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607856-24C7-FAED-A2FF-D7E2EB8A49F1}"/>
                </a:ext>
              </a:extLst>
            </p:cNvPr>
            <p:cNvSpPr/>
            <p:nvPr/>
          </p:nvSpPr>
          <p:spPr>
            <a:xfrm>
              <a:off x="5168924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972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F61B96-7413-7B46-BE3F-34AE5C1912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CB122-A407-7CBB-A9F1-8284E0078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8488" y="152400"/>
            <a:ext cx="11593512" cy="1152525"/>
          </a:xfrm>
        </p:spPr>
        <p:txBody>
          <a:bodyPr/>
          <a:lstStyle/>
          <a:p>
            <a:r>
              <a:rPr lang="en-NL"/>
              <a:t>Alignment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72EE1-6D75-2606-2ABD-9CC42F185699}"/>
              </a:ext>
            </a:extLst>
          </p:cNvPr>
          <p:cNvSpPr/>
          <p:nvPr/>
        </p:nvSpPr>
        <p:spPr>
          <a:xfrm>
            <a:off x="8361680" y="1889760"/>
            <a:ext cx="3387407" cy="146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12BF5-8AF3-1EE6-93A3-4580711B4ECD}"/>
              </a:ext>
            </a:extLst>
          </p:cNvPr>
          <p:cNvSpPr/>
          <p:nvPr/>
        </p:nvSpPr>
        <p:spPr>
          <a:xfrm>
            <a:off x="11104880" y="4582160"/>
            <a:ext cx="538480" cy="44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68ADD537-B818-92D3-B986-1EB1DDA4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293" y="1889760"/>
            <a:ext cx="7148794" cy="4086542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0611B75-0D4E-4136-EFC3-E6943FDA4E51}"/>
              </a:ext>
            </a:extLst>
          </p:cNvPr>
          <p:cNvSpPr txBox="1">
            <a:spLocks/>
          </p:cNvSpPr>
          <p:nvPr/>
        </p:nvSpPr>
        <p:spPr>
          <a:xfrm>
            <a:off x="442913" y="3157434"/>
            <a:ext cx="4017327" cy="15511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74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54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34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14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94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nl-NL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74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554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34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4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GB" sz="2800" dirty="0">
                <a:solidFill>
                  <a:schemeClr val="tx1"/>
                </a:solidFill>
              </a:rPr>
              <a:t>Extract the features and using the saved bounding boxes to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align the features.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8B7184-9503-E440-80C6-EA83C06A7A9F}"/>
              </a:ext>
            </a:extLst>
          </p:cNvPr>
          <p:cNvGrpSpPr/>
          <p:nvPr/>
        </p:nvGrpSpPr>
        <p:grpSpPr>
          <a:xfrm>
            <a:off x="4612485" y="1901952"/>
            <a:ext cx="1395467" cy="1401081"/>
            <a:chOff x="4613094" y="1902149"/>
            <a:chExt cx="1395467" cy="140108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14F0A5-304A-4B11-1305-E947D62FE67A}"/>
                </a:ext>
              </a:extLst>
            </p:cNvPr>
            <p:cNvSpPr/>
            <p:nvPr/>
          </p:nvSpPr>
          <p:spPr>
            <a:xfrm>
              <a:off x="4616041" y="19029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168921-11FD-AF3D-9694-CEFB8529CA7D}"/>
                </a:ext>
              </a:extLst>
            </p:cNvPr>
            <p:cNvSpPr/>
            <p:nvPr/>
          </p:nvSpPr>
          <p:spPr>
            <a:xfrm>
              <a:off x="4893956" y="1902149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AE79C7-0ACD-5BD5-8CF7-423E4771E788}"/>
                </a:ext>
              </a:extLst>
            </p:cNvPr>
            <p:cNvSpPr/>
            <p:nvPr/>
          </p:nvSpPr>
          <p:spPr>
            <a:xfrm>
              <a:off x="5449786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879A59-ED1A-0B32-4648-E3024CBFEDA7}"/>
                </a:ext>
              </a:extLst>
            </p:cNvPr>
            <p:cNvSpPr/>
            <p:nvPr/>
          </p:nvSpPr>
          <p:spPr>
            <a:xfrm>
              <a:off x="5727700" y="1903061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D39087-A038-FC1B-3DA4-E04920F38541}"/>
                </a:ext>
              </a:extLst>
            </p:cNvPr>
            <p:cNvSpPr/>
            <p:nvPr/>
          </p:nvSpPr>
          <p:spPr>
            <a:xfrm>
              <a:off x="5171871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E64FC5-34F9-3ECB-8411-2C2B3023EB53}"/>
                </a:ext>
              </a:extLst>
            </p:cNvPr>
            <p:cNvSpPr/>
            <p:nvPr/>
          </p:nvSpPr>
          <p:spPr>
            <a:xfrm>
              <a:off x="4616041" y="21902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862CEB-7C1C-F007-A8B3-43A9ABC12938}"/>
                </a:ext>
              </a:extLst>
            </p:cNvPr>
            <p:cNvSpPr/>
            <p:nvPr/>
          </p:nvSpPr>
          <p:spPr>
            <a:xfrm>
              <a:off x="4893956" y="2189456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173930-3480-9A89-4762-4832051A84F7}"/>
                </a:ext>
              </a:extLst>
            </p:cNvPr>
            <p:cNvSpPr/>
            <p:nvPr/>
          </p:nvSpPr>
          <p:spPr>
            <a:xfrm>
              <a:off x="5449786" y="219125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728169-19B9-0C66-A15A-CACB9BEB3918}"/>
                </a:ext>
              </a:extLst>
            </p:cNvPr>
            <p:cNvSpPr/>
            <p:nvPr/>
          </p:nvSpPr>
          <p:spPr>
            <a:xfrm>
              <a:off x="5727700" y="21903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B1A7D7-B94B-8916-87DB-53D44F7883BB}"/>
                </a:ext>
              </a:extLst>
            </p:cNvPr>
            <p:cNvSpPr/>
            <p:nvPr/>
          </p:nvSpPr>
          <p:spPr>
            <a:xfrm>
              <a:off x="5171871" y="2191255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918382-CC88-A89B-1F8F-598418766AFA}"/>
                </a:ext>
              </a:extLst>
            </p:cNvPr>
            <p:cNvSpPr/>
            <p:nvPr/>
          </p:nvSpPr>
          <p:spPr>
            <a:xfrm>
              <a:off x="4616041" y="2477582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9459D28-05DC-EF81-599E-E217ACBF6CAE}"/>
                </a:ext>
              </a:extLst>
            </p:cNvPr>
            <p:cNvSpPr/>
            <p:nvPr/>
          </p:nvSpPr>
          <p:spPr>
            <a:xfrm>
              <a:off x="4893956" y="2476763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0E4AE4-B020-5E8C-B135-69DB2DEA9A46}"/>
                </a:ext>
              </a:extLst>
            </p:cNvPr>
            <p:cNvSpPr/>
            <p:nvPr/>
          </p:nvSpPr>
          <p:spPr>
            <a:xfrm>
              <a:off x="5449786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A28285-9E0E-4B58-16C7-DE0C27CDB03A}"/>
                </a:ext>
              </a:extLst>
            </p:cNvPr>
            <p:cNvSpPr/>
            <p:nvPr/>
          </p:nvSpPr>
          <p:spPr>
            <a:xfrm>
              <a:off x="5727700" y="24776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0D3233-DE1C-F5DE-7471-A7866D3D8E34}"/>
                </a:ext>
              </a:extLst>
            </p:cNvPr>
            <p:cNvSpPr/>
            <p:nvPr/>
          </p:nvSpPr>
          <p:spPr>
            <a:xfrm>
              <a:off x="5171871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4671DAE-576E-016D-71DC-B165C39AED9A}"/>
                </a:ext>
              </a:extLst>
            </p:cNvPr>
            <p:cNvSpPr/>
            <p:nvPr/>
          </p:nvSpPr>
          <p:spPr>
            <a:xfrm>
              <a:off x="4613094" y="276668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6DE3BC-D61C-3C37-1DA7-EC8680A2F9B7}"/>
                </a:ext>
              </a:extLst>
            </p:cNvPr>
            <p:cNvSpPr/>
            <p:nvPr/>
          </p:nvSpPr>
          <p:spPr>
            <a:xfrm>
              <a:off x="4891009" y="276586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685930-634C-F479-EEFA-6819F94A0EFE}"/>
                </a:ext>
              </a:extLst>
            </p:cNvPr>
            <p:cNvSpPr/>
            <p:nvPr/>
          </p:nvSpPr>
          <p:spPr>
            <a:xfrm>
              <a:off x="5446839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5FC0F6-742D-820F-076C-BBEF9B0B6750}"/>
                </a:ext>
              </a:extLst>
            </p:cNvPr>
            <p:cNvSpPr/>
            <p:nvPr/>
          </p:nvSpPr>
          <p:spPr>
            <a:xfrm>
              <a:off x="5724753" y="2766780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4FC7B4D-6C2C-418B-B18B-49EC5250F4FF}"/>
                </a:ext>
              </a:extLst>
            </p:cNvPr>
            <p:cNvSpPr/>
            <p:nvPr/>
          </p:nvSpPr>
          <p:spPr>
            <a:xfrm>
              <a:off x="5168924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5B5B6B0-69D4-E99F-30A8-C38A551D27BC}"/>
                </a:ext>
              </a:extLst>
            </p:cNvPr>
            <p:cNvSpPr/>
            <p:nvPr/>
          </p:nvSpPr>
          <p:spPr>
            <a:xfrm>
              <a:off x="4613094" y="305042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206D40-C1DC-41C3-D7B2-53F7C14D1220}"/>
                </a:ext>
              </a:extLst>
            </p:cNvPr>
            <p:cNvSpPr/>
            <p:nvPr/>
          </p:nvSpPr>
          <p:spPr>
            <a:xfrm>
              <a:off x="4891009" y="3049603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9C5B230-4C92-DBDB-2F77-99223E24DCA1}"/>
                </a:ext>
              </a:extLst>
            </p:cNvPr>
            <p:cNvSpPr/>
            <p:nvPr/>
          </p:nvSpPr>
          <p:spPr>
            <a:xfrm>
              <a:off x="5446839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EA341C1-AB1B-8F8C-4F38-526C2E403939}"/>
                </a:ext>
              </a:extLst>
            </p:cNvPr>
            <p:cNvSpPr/>
            <p:nvPr/>
          </p:nvSpPr>
          <p:spPr>
            <a:xfrm>
              <a:off x="5724753" y="3050515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80F830F-938A-C515-54D6-2C5D0F919E2D}"/>
                </a:ext>
              </a:extLst>
            </p:cNvPr>
            <p:cNvSpPr/>
            <p:nvPr/>
          </p:nvSpPr>
          <p:spPr>
            <a:xfrm>
              <a:off x="5168924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CCBA87C-F3B6-449A-C85D-798D42E38AFA}"/>
              </a:ext>
            </a:extLst>
          </p:cNvPr>
          <p:cNvSpPr/>
          <p:nvPr/>
        </p:nvSpPr>
        <p:spPr>
          <a:xfrm>
            <a:off x="11104880" y="1889760"/>
            <a:ext cx="733682" cy="967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F89434-058A-6C69-88F1-8739A7B53CBE}"/>
              </a:ext>
            </a:extLst>
          </p:cNvPr>
          <p:cNvSpPr/>
          <p:nvPr/>
        </p:nvSpPr>
        <p:spPr>
          <a:xfrm>
            <a:off x="11136343" y="4591286"/>
            <a:ext cx="733682" cy="967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A56172-30A5-FF20-E846-DF9C4314AECD}"/>
              </a:ext>
            </a:extLst>
          </p:cNvPr>
          <p:cNvSpPr/>
          <p:nvPr/>
        </p:nvSpPr>
        <p:spPr>
          <a:xfrm>
            <a:off x="8272205" y="1575881"/>
            <a:ext cx="3284255" cy="1853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4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BB80-0A3A-B17C-BD6C-0A161A47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brain&#10;&#10;AI-generated content may be incorrect.">
            <a:extLst>
              <a:ext uri="{FF2B5EF4-FFF2-40B4-BE49-F238E27FC236}">
                <a16:creationId xmlns:a16="http://schemas.microsoft.com/office/drawing/2014/main" id="{47B0280B-49D4-5937-7040-7F0BD3AC84A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rcRect b="30897"/>
          <a:stretch>
            <a:fillRect/>
          </a:stretch>
        </p:blipFill>
        <p:spPr>
          <a:xfrm>
            <a:off x="815238" y="1536087"/>
            <a:ext cx="10561524" cy="37858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9D0B5-9DD5-1BBC-C2C4-08D24476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Consistent View + Alignment = CVA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A918E-0B45-DD6C-9B6A-3801E1E2E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2" y="6113347"/>
            <a:ext cx="11593510" cy="304699"/>
          </a:xfrm>
        </p:spPr>
        <p:txBody>
          <a:bodyPr/>
          <a:lstStyle/>
          <a:p>
            <a:r>
              <a:rPr lang="en-US" dirty="0"/>
              <a:t>He, Kaiming, et al. "Masked Autoencoders Are Scalable Vision Learners." </a:t>
            </a:r>
            <a:r>
              <a:rPr lang="en-US" dirty="0" err="1"/>
              <a:t>arXiv</a:t>
            </a:r>
            <a:r>
              <a:rPr lang="en-US" dirty="0"/>
              <a:t>, 11 Nov. 2021, doi:10.48550/arXiv.2111.06377.</a:t>
            </a:r>
          </a:p>
          <a:p>
            <a:r>
              <a:rPr lang="en-US" dirty="0"/>
              <a:t>Chen, </a:t>
            </a:r>
            <a:r>
              <a:rPr lang="en-US" dirty="0" err="1"/>
              <a:t>Xinlei</a:t>
            </a:r>
            <a:r>
              <a:rPr lang="en-US" dirty="0"/>
              <a:t> and Kaiming He. "Exploring Simple Siamese Representation Learning." </a:t>
            </a:r>
            <a:r>
              <a:rPr lang="en-US" dirty="0" err="1"/>
              <a:t>arXiv</a:t>
            </a:r>
            <a:r>
              <a:rPr lang="en-US" dirty="0"/>
              <a:t>, 20 Nov. 2020, doi:10.48550/arXiv.2011.10566.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EC6528-2548-EC37-B11D-B267E51C5383}"/>
              </a:ext>
            </a:extLst>
          </p:cNvPr>
          <p:cNvSpPr/>
          <p:nvPr/>
        </p:nvSpPr>
        <p:spPr>
          <a:xfrm>
            <a:off x="9093200" y="4003040"/>
            <a:ext cx="538480" cy="44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10807-C926-455C-6B35-979B698D5BA8}"/>
              </a:ext>
            </a:extLst>
          </p:cNvPr>
          <p:cNvSpPr/>
          <p:nvPr/>
        </p:nvSpPr>
        <p:spPr>
          <a:xfrm>
            <a:off x="9657080" y="1501887"/>
            <a:ext cx="538480" cy="44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3C75A-9DF9-0932-1B1C-3C4D31E0F5D0}"/>
              </a:ext>
            </a:extLst>
          </p:cNvPr>
          <p:cNvGrpSpPr/>
          <p:nvPr/>
        </p:nvGrpSpPr>
        <p:grpSpPr>
          <a:xfrm>
            <a:off x="3503532" y="1725407"/>
            <a:ext cx="1204655" cy="1209501"/>
            <a:chOff x="4613094" y="1902149"/>
            <a:chExt cx="1395467" cy="14010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91C9DE-27DF-1249-6022-6C3D4F849887}"/>
                </a:ext>
              </a:extLst>
            </p:cNvPr>
            <p:cNvSpPr/>
            <p:nvPr/>
          </p:nvSpPr>
          <p:spPr>
            <a:xfrm>
              <a:off x="4616041" y="19029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857C7F-B877-5321-EDAE-BA7402ACFC85}"/>
                </a:ext>
              </a:extLst>
            </p:cNvPr>
            <p:cNvSpPr/>
            <p:nvPr/>
          </p:nvSpPr>
          <p:spPr>
            <a:xfrm>
              <a:off x="4893956" y="1902149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C6D872-19D3-B2E9-D530-BCC0113AF906}"/>
                </a:ext>
              </a:extLst>
            </p:cNvPr>
            <p:cNvSpPr/>
            <p:nvPr/>
          </p:nvSpPr>
          <p:spPr>
            <a:xfrm>
              <a:off x="5449786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96A6A2-D28A-7D34-13F2-D3CD362320F3}"/>
                </a:ext>
              </a:extLst>
            </p:cNvPr>
            <p:cNvSpPr/>
            <p:nvPr/>
          </p:nvSpPr>
          <p:spPr>
            <a:xfrm>
              <a:off x="5727700" y="1903061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BEC616-B1E3-9EE5-8A4F-99C2A45DBCAE}"/>
                </a:ext>
              </a:extLst>
            </p:cNvPr>
            <p:cNvSpPr/>
            <p:nvPr/>
          </p:nvSpPr>
          <p:spPr>
            <a:xfrm>
              <a:off x="5171871" y="190394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4C181E-36A9-2EA0-F98C-A6A0294A453E}"/>
                </a:ext>
              </a:extLst>
            </p:cNvPr>
            <p:cNvSpPr/>
            <p:nvPr/>
          </p:nvSpPr>
          <p:spPr>
            <a:xfrm>
              <a:off x="4616041" y="21902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DDA61B-FC89-1BA3-D385-7E195258A3FD}"/>
                </a:ext>
              </a:extLst>
            </p:cNvPr>
            <p:cNvSpPr/>
            <p:nvPr/>
          </p:nvSpPr>
          <p:spPr>
            <a:xfrm>
              <a:off x="4893956" y="2189456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B9EF7-B1DD-C470-D5B6-D6373F34E032}"/>
                </a:ext>
              </a:extLst>
            </p:cNvPr>
            <p:cNvSpPr/>
            <p:nvPr/>
          </p:nvSpPr>
          <p:spPr>
            <a:xfrm>
              <a:off x="5449786" y="219125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F5EBA9-92D1-601B-6058-0CDD7EE18A91}"/>
                </a:ext>
              </a:extLst>
            </p:cNvPr>
            <p:cNvSpPr/>
            <p:nvPr/>
          </p:nvSpPr>
          <p:spPr>
            <a:xfrm>
              <a:off x="5727700" y="2190368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15957F-FDDC-B2A5-9796-EC83FC9FA425}"/>
                </a:ext>
              </a:extLst>
            </p:cNvPr>
            <p:cNvSpPr/>
            <p:nvPr/>
          </p:nvSpPr>
          <p:spPr>
            <a:xfrm>
              <a:off x="5171871" y="2191255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B98797-7387-768E-A06D-6FE02AD75BC4}"/>
                </a:ext>
              </a:extLst>
            </p:cNvPr>
            <p:cNvSpPr/>
            <p:nvPr/>
          </p:nvSpPr>
          <p:spPr>
            <a:xfrm>
              <a:off x="4616041" y="2477582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C4A6F6-A05D-8EE0-B847-B04A5023FB81}"/>
                </a:ext>
              </a:extLst>
            </p:cNvPr>
            <p:cNvSpPr/>
            <p:nvPr/>
          </p:nvSpPr>
          <p:spPr>
            <a:xfrm>
              <a:off x="4893956" y="2476763"/>
              <a:ext cx="280861" cy="2915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FE0C4B1-7F57-BB5E-9024-4B0FFB6FE444}"/>
                </a:ext>
              </a:extLst>
            </p:cNvPr>
            <p:cNvSpPr/>
            <p:nvPr/>
          </p:nvSpPr>
          <p:spPr>
            <a:xfrm>
              <a:off x="5449786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F72457-7A8E-EB71-940F-0BE0A7F73554}"/>
                </a:ext>
              </a:extLst>
            </p:cNvPr>
            <p:cNvSpPr/>
            <p:nvPr/>
          </p:nvSpPr>
          <p:spPr>
            <a:xfrm>
              <a:off x="5727700" y="2477675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3E83D-9E56-15DA-C197-C0191245D93A}"/>
                </a:ext>
              </a:extLst>
            </p:cNvPr>
            <p:cNvSpPr/>
            <p:nvPr/>
          </p:nvSpPr>
          <p:spPr>
            <a:xfrm>
              <a:off x="5171871" y="2478562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C0C241-BC47-E0C5-12DA-1A18DE5E1597}"/>
                </a:ext>
              </a:extLst>
            </p:cNvPr>
            <p:cNvSpPr/>
            <p:nvPr/>
          </p:nvSpPr>
          <p:spPr>
            <a:xfrm>
              <a:off x="4613094" y="276668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B8F20F-C5D6-5C90-A4C8-4D1063135395}"/>
                </a:ext>
              </a:extLst>
            </p:cNvPr>
            <p:cNvSpPr/>
            <p:nvPr/>
          </p:nvSpPr>
          <p:spPr>
            <a:xfrm>
              <a:off x="4891009" y="2765868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5DCB1E-E405-2D6B-DB7A-6551501A5342}"/>
                </a:ext>
              </a:extLst>
            </p:cNvPr>
            <p:cNvSpPr/>
            <p:nvPr/>
          </p:nvSpPr>
          <p:spPr>
            <a:xfrm>
              <a:off x="5446839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0E4E80-20EF-C9EC-27E8-45E151655545}"/>
                </a:ext>
              </a:extLst>
            </p:cNvPr>
            <p:cNvSpPr/>
            <p:nvPr/>
          </p:nvSpPr>
          <p:spPr>
            <a:xfrm>
              <a:off x="5724753" y="2766780"/>
              <a:ext cx="280861" cy="291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38496D-580A-3A35-FF2E-2D4EBDA9A3E0}"/>
                </a:ext>
              </a:extLst>
            </p:cNvPr>
            <p:cNvSpPr/>
            <p:nvPr/>
          </p:nvSpPr>
          <p:spPr>
            <a:xfrm>
              <a:off x="5168924" y="2767667"/>
              <a:ext cx="280861" cy="291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4ABFFE-0EA1-DA0D-73A4-6CC4FA299404}"/>
                </a:ext>
              </a:extLst>
            </p:cNvPr>
            <p:cNvSpPr/>
            <p:nvPr/>
          </p:nvSpPr>
          <p:spPr>
            <a:xfrm>
              <a:off x="4613094" y="305042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FFD6A8-6825-E5C4-B525-8076C4E5904D}"/>
                </a:ext>
              </a:extLst>
            </p:cNvPr>
            <p:cNvSpPr/>
            <p:nvPr/>
          </p:nvSpPr>
          <p:spPr>
            <a:xfrm>
              <a:off x="4891009" y="3049603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6BCCD-6513-4F9D-0187-AB99DFA600BD}"/>
                </a:ext>
              </a:extLst>
            </p:cNvPr>
            <p:cNvSpPr/>
            <p:nvPr/>
          </p:nvSpPr>
          <p:spPr>
            <a:xfrm>
              <a:off x="5446839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9114EA-5001-E677-E283-FE1D777743F1}"/>
                </a:ext>
              </a:extLst>
            </p:cNvPr>
            <p:cNvSpPr/>
            <p:nvPr/>
          </p:nvSpPr>
          <p:spPr>
            <a:xfrm>
              <a:off x="5724753" y="3050515"/>
              <a:ext cx="280861" cy="2518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9BF9BD-BE8F-5671-28D7-51199E63891B}"/>
                </a:ext>
              </a:extLst>
            </p:cNvPr>
            <p:cNvSpPr/>
            <p:nvPr/>
          </p:nvSpPr>
          <p:spPr>
            <a:xfrm>
              <a:off x="5168924" y="3051402"/>
              <a:ext cx="280861" cy="251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6242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AFA3-8612-CBE1-EE8D-BE4F9D337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OpenMind</a:t>
            </a:r>
            <a:r>
              <a:rPr lang="en-GB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8D873-68EC-EB9C-7ADF-FC1DCF609FA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E4A30-2C65-D67F-422C-425BEA00D06B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b="1"/>
              <a:t>Dataset Overview</a:t>
            </a:r>
            <a:endParaRPr lang="en-IN" sz="2000"/>
          </a:p>
          <a:p>
            <a:r>
              <a:rPr lang="en-IN" sz="2000"/>
              <a:t>Large publicly available head &amp; neck MRI dataset (via </a:t>
            </a:r>
            <a:r>
              <a:rPr lang="en-IN" sz="2000" err="1"/>
              <a:t>OpenNeuro</a:t>
            </a:r>
            <a:r>
              <a:rPr lang="en-IN" sz="2000"/>
              <a:t>)</a:t>
            </a:r>
          </a:p>
          <a:p>
            <a:r>
              <a:rPr lang="en-IN" sz="2000"/>
              <a:t>Aggregates </a:t>
            </a:r>
            <a:r>
              <a:rPr lang="en-IN" sz="2000" b="1"/>
              <a:t>800+ datasets</a:t>
            </a:r>
            <a:r>
              <a:rPr lang="en-IN" sz="2000"/>
              <a:t>, released under </a:t>
            </a:r>
            <a:r>
              <a:rPr lang="en-IN" sz="2000" b="1"/>
              <a:t>CC0/PDDL</a:t>
            </a:r>
            <a:r>
              <a:rPr lang="en-IN" sz="2000"/>
              <a:t> licenses</a:t>
            </a:r>
          </a:p>
          <a:p>
            <a:r>
              <a:rPr lang="en-IN" sz="2000"/>
              <a:t>Standardized and cleaned: </a:t>
            </a:r>
            <a:r>
              <a:rPr lang="en-IN" sz="2000" b="1"/>
              <a:t>114,570 3D volumes</a:t>
            </a:r>
            <a:r>
              <a:rPr lang="en-IN" sz="2000"/>
              <a:t> from </a:t>
            </a:r>
            <a:r>
              <a:rPr lang="en-IN" sz="2000" b="1"/>
              <a:t>34,191 patients</a:t>
            </a:r>
            <a:endParaRPr lang="en-IN" sz="2000"/>
          </a:p>
          <a:p>
            <a:r>
              <a:rPr lang="en-IN" sz="2000"/>
              <a:t>Covers 23 modalities MRI sequences (T1w, FLAIR, T2w, MD, FA, and more)</a:t>
            </a:r>
          </a:p>
          <a:p>
            <a:r>
              <a:rPr lang="en-IN" sz="2000"/>
              <a:t>Publicly hosted on </a:t>
            </a:r>
            <a:r>
              <a:rPr lang="en-IN" sz="2000" b="1"/>
              <a:t>Hugging Face</a:t>
            </a:r>
            <a:endParaRPr lang="en-IN" sz="20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2164EC-D04E-1BE9-D054-BF96A8DCCBA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6240463" y="1727900"/>
            <a:ext cx="5795962" cy="44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7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A UT general">
  <a:themeElements>
    <a:clrScheme name="UT MIA">
      <a:dk1>
        <a:srgbClr val="000000"/>
      </a:dk1>
      <a:lt1>
        <a:srgbClr val="FFFFFF"/>
      </a:lt1>
      <a:dk2>
        <a:srgbClr val="12419E"/>
      </a:dk2>
      <a:lt2>
        <a:srgbClr val="EB8431"/>
      </a:lt2>
      <a:accent1>
        <a:srgbClr val="FFBA19"/>
      </a:accent1>
      <a:accent2>
        <a:srgbClr val="B32609"/>
      </a:accent2>
      <a:accent3>
        <a:srgbClr val="0094B3"/>
      </a:accent3>
      <a:accent4>
        <a:srgbClr val="4F2D7F"/>
      </a:accent4>
      <a:accent5>
        <a:srgbClr val="47D18C"/>
      </a:accent5>
      <a:accent6>
        <a:srgbClr val="CCB25C"/>
      </a:accent6>
      <a:hlink>
        <a:srgbClr val="E2F4D6"/>
      </a:hlink>
      <a:folHlink>
        <a:srgbClr val="705E23"/>
      </a:folHlink>
    </a:clrScheme>
    <a:fontScheme name="MIA">
      <a:majorFont>
        <a:latin typeface="Roboto Thi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rmAutofit/>
      </a:bodyPr>
      <a:lstStyle>
        <a:defPPr marL="228600" marR="0" indent="-228600" algn="l" defTabSz="914400" rtl="0" eaLnBrk="1" fontAlgn="auto" latinLnBrk="0" hangingPunct="1">
          <a:lnSpc>
            <a:spcPct val="90000"/>
          </a:lnSpc>
          <a:spcBef>
            <a:spcPts val="1000"/>
          </a:spcBef>
          <a:spcAft>
            <a:spcPts val="0"/>
          </a:spcAft>
          <a:buClrTx/>
          <a:buSzTx/>
          <a:buFont typeface="Arial" panose="020B0604020202020204" pitchFamily="34" charset="0"/>
          <a:buChar char="•"/>
          <a:tabLst/>
          <a:defRPr kumimoji="0" sz="2800" b="0" i="0" u="none" strike="noStrike" kern="120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6429EDB-A88D-4DE2-AA44-B16283DA5C2B}" vid="{B7747C95-6370-43F7-B504-123F6D9B6AA1}"/>
    </a:ext>
  </a:extLst>
</a:theme>
</file>

<file path=ppt/theme/theme2.xml><?xml version="1.0" encoding="utf-8"?>
<a:theme xmlns:a="http://schemas.openxmlformats.org/drawingml/2006/main" name="MIA UT TechMed Centre">
  <a:themeElements>
    <a:clrScheme name="UT MIA">
      <a:dk1>
        <a:srgbClr val="000000"/>
      </a:dk1>
      <a:lt1>
        <a:srgbClr val="FFFFFF"/>
      </a:lt1>
      <a:dk2>
        <a:srgbClr val="12419E"/>
      </a:dk2>
      <a:lt2>
        <a:srgbClr val="EB8431"/>
      </a:lt2>
      <a:accent1>
        <a:srgbClr val="FFBA19"/>
      </a:accent1>
      <a:accent2>
        <a:srgbClr val="B32609"/>
      </a:accent2>
      <a:accent3>
        <a:srgbClr val="0094B3"/>
      </a:accent3>
      <a:accent4>
        <a:srgbClr val="4F2D7F"/>
      </a:accent4>
      <a:accent5>
        <a:srgbClr val="47D18C"/>
      </a:accent5>
      <a:accent6>
        <a:srgbClr val="CCB25C"/>
      </a:accent6>
      <a:hlink>
        <a:srgbClr val="E2F4D6"/>
      </a:hlink>
      <a:folHlink>
        <a:srgbClr val="705E23"/>
      </a:folHlink>
    </a:clrScheme>
    <a:fontScheme name="MIA">
      <a:majorFont>
        <a:latin typeface="Roboto Thi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6429EDB-A88D-4DE2-AA44-B16283DA5C2B}" vid="{344245A7-78CF-4A99-B4FE-4BA3E0C8421E}"/>
    </a:ext>
  </a:extLst>
</a:theme>
</file>

<file path=ppt/theme/theme3.xml><?xml version="1.0" encoding="utf-8"?>
<a:theme xmlns:a="http://schemas.openxmlformats.org/drawingml/2006/main" name="MIA UT Digital Society Institute">
  <a:themeElements>
    <a:clrScheme name="UT MIA">
      <a:dk1>
        <a:srgbClr val="000000"/>
      </a:dk1>
      <a:lt1>
        <a:srgbClr val="FFFFFF"/>
      </a:lt1>
      <a:dk2>
        <a:srgbClr val="12419E"/>
      </a:dk2>
      <a:lt2>
        <a:srgbClr val="EB8431"/>
      </a:lt2>
      <a:accent1>
        <a:srgbClr val="FFBA19"/>
      </a:accent1>
      <a:accent2>
        <a:srgbClr val="B32609"/>
      </a:accent2>
      <a:accent3>
        <a:srgbClr val="0094B3"/>
      </a:accent3>
      <a:accent4>
        <a:srgbClr val="4F2D7F"/>
      </a:accent4>
      <a:accent5>
        <a:srgbClr val="47D18C"/>
      </a:accent5>
      <a:accent6>
        <a:srgbClr val="CCB25C"/>
      </a:accent6>
      <a:hlink>
        <a:srgbClr val="E2F4D6"/>
      </a:hlink>
      <a:folHlink>
        <a:srgbClr val="705E23"/>
      </a:folHlink>
    </a:clrScheme>
    <a:fontScheme name="MIA">
      <a:majorFont>
        <a:latin typeface="Roboto Thi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6429EDB-A88D-4DE2-AA44-B16283DA5C2B}" vid="{3062EF38-59FA-40AC-AF50-3DE8AF265E99}"/>
    </a:ext>
  </a:extLst>
</a:theme>
</file>

<file path=ppt/theme/theme4.xml><?xml version="1.0" encoding="utf-8"?>
<a:theme xmlns:a="http://schemas.openxmlformats.org/drawingml/2006/main" name="MIA BLACK UT general">
  <a:themeElements>
    <a:clrScheme name="UT MIA">
      <a:dk1>
        <a:srgbClr val="000000"/>
      </a:dk1>
      <a:lt1>
        <a:srgbClr val="FFFFFF"/>
      </a:lt1>
      <a:dk2>
        <a:srgbClr val="12419E"/>
      </a:dk2>
      <a:lt2>
        <a:srgbClr val="EB8431"/>
      </a:lt2>
      <a:accent1>
        <a:srgbClr val="FFBA19"/>
      </a:accent1>
      <a:accent2>
        <a:srgbClr val="B32609"/>
      </a:accent2>
      <a:accent3>
        <a:srgbClr val="0094B3"/>
      </a:accent3>
      <a:accent4>
        <a:srgbClr val="4F2D7F"/>
      </a:accent4>
      <a:accent5>
        <a:srgbClr val="47D18C"/>
      </a:accent5>
      <a:accent6>
        <a:srgbClr val="CCB25C"/>
      </a:accent6>
      <a:hlink>
        <a:srgbClr val="E2F4D6"/>
      </a:hlink>
      <a:folHlink>
        <a:srgbClr val="705E23"/>
      </a:folHlink>
    </a:clrScheme>
    <a:fontScheme name="MIA">
      <a:majorFont>
        <a:latin typeface="Roboto Thi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 algn="l"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6429EDB-A88D-4DE2-AA44-B16283DA5C2B}" vid="{7E77412C-7C58-4FA2-B723-D0FDE8BB4D9D}"/>
    </a:ext>
  </a:extLst>
</a:theme>
</file>

<file path=ppt/theme/theme5.xml><?xml version="1.0" encoding="utf-8"?>
<a:theme xmlns:a="http://schemas.openxmlformats.org/drawingml/2006/main" name="MIA BLACK UT TechMed Cente">
  <a:themeElements>
    <a:clrScheme name="UT MIA">
      <a:dk1>
        <a:srgbClr val="000000"/>
      </a:dk1>
      <a:lt1>
        <a:srgbClr val="FFFFFF"/>
      </a:lt1>
      <a:dk2>
        <a:srgbClr val="12419E"/>
      </a:dk2>
      <a:lt2>
        <a:srgbClr val="EB8431"/>
      </a:lt2>
      <a:accent1>
        <a:srgbClr val="FFBA19"/>
      </a:accent1>
      <a:accent2>
        <a:srgbClr val="B32609"/>
      </a:accent2>
      <a:accent3>
        <a:srgbClr val="0094B3"/>
      </a:accent3>
      <a:accent4>
        <a:srgbClr val="4F2D7F"/>
      </a:accent4>
      <a:accent5>
        <a:srgbClr val="47D18C"/>
      </a:accent5>
      <a:accent6>
        <a:srgbClr val="CCB25C"/>
      </a:accent6>
      <a:hlink>
        <a:srgbClr val="E2F4D6"/>
      </a:hlink>
      <a:folHlink>
        <a:srgbClr val="705E23"/>
      </a:folHlink>
    </a:clrScheme>
    <a:fontScheme name="MIA">
      <a:majorFont>
        <a:latin typeface="Roboto Thi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 algn="l"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6429EDB-A88D-4DE2-AA44-B16283DA5C2B}" vid="{5F531A59-0434-4672-9C1C-83DD2F30CC2F}"/>
    </a:ext>
  </a:extLst>
</a:theme>
</file>

<file path=ppt/theme/theme6.xml><?xml version="1.0" encoding="utf-8"?>
<a:theme xmlns:a="http://schemas.openxmlformats.org/drawingml/2006/main" name="MIA BLACK UT Digital Society Institute">
  <a:themeElements>
    <a:clrScheme name="UT MIA">
      <a:dk1>
        <a:srgbClr val="000000"/>
      </a:dk1>
      <a:lt1>
        <a:srgbClr val="FFFFFF"/>
      </a:lt1>
      <a:dk2>
        <a:srgbClr val="12419E"/>
      </a:dk2>
      <a:lt2>
        <a:srgbClr val="EB8431"/>
      </a:lt2>
      <a:accent1>
        <a:srgbClr val="FFBA19"/>
      </a:accent1>
      <a:accent2>
        <a:srgbClr val="B32609"/>
      </a:accent2>
      <a:accent3>
        <a:srgbClr val="0094B3"/>
      </a:accent3>
      <a:accent4>
        <a:srgbClr val="4F2D7F"/>
      </a:accent4>
      <a:accent5>
        <a:srgbClr val="47D18C"/>
      </a:accent5>
      <a:accent6>
        <a:srgbClr val="CCB25C"/>
      </a:accent6>
      <a:hlink>
        <a:srgbClr val="E2F4D6"/>
      </a:hlink>
      <a:folHlink>
        <a:srgbClr val="705E23"/>
      </a:folHlink>
    </a:clrScheme>
    <a:fontScheme name="MIA">
      <a:majorFont>
        <a:latin typeface="Roboto Thi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 algn="l"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6429EDB-A88D-4DE2-AA44-B16283DA5C2B}" vid="{A5ADF215-02E7-4D97-A339-8AF392882717}"/>
    </a:ext>
  </a:extLst>
</a:theme>
</file>

<file path=ppt/theme/theme7.xml><?xml version="1.0" encoding="utf-8"?>
<a:theme xmlns:a="http://schemas.openxmlformats.org/drawingml/2006/main" name="Cutting sheets">
  <a:themeElements>
    <a:clrScheme name="UT MIA">
      <a:dk1>
        <a:srgbClr val="000000"/>
      </a:dk1>
      <a:lt1>
        <a:srgbClr val="FFFFFF"/>
      </a:lt1>
      <a:dk2>
        <a:srgbClr val="12419E"/>
      </a:dk2>
      <a:lt2>
        <a:srgbClr val="EB8431"/>
      </a:lt2>
      <a:accent1>
        <a:srgbClr val="FFBA19"/>
      </a:accent1>
      <a:accent2>
        <a:srgbClr val="B32609"/>
      </a:accent2>
      <a:accent3>
        <a:srgbClr val="0094B3"/>
      </a:accent3>
      <a:accent4>
        <a:srgbClr val="4F2D7F"/>
      </a:accent4>
      <a:accent5>
        <a:srgbClr val="47D18C"/>
      </a:accent5>
      <a:accent6>
        <a:srgbClr val="CCB25C"/>
      </a:accent6>
      <a:hlink>
        <a:srgbClr val="E2F4D6"/>
      </a:hlink>
      <a:folHlink>
        <a:srgbClr val="705E23"/>
      </a:folHlink>
    </a:clrScheme>
    <a:fontScheme name="MIA">
      <a:majorFont>
        <a:latin typeface="Roboto Thi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1"/>
          </a:solidFill>
          <a:tailEnd type="arrow" w="lg" len="lg"/>
          <a:extLst>
            <a:ext uri="{C807C97D-BFC1-408E-A445-0C87EB9F89A2}">
              <ask:lineSketchStyleProps xmlns:ask="http://schemas.microsoft.com/office/drawing/2018/sketchyshapes" sd="1219033472">
                <a:custGeom>
                  <a:avLst/>
                  <a:gdLst>
                    <a:gd name="connsiteX0" fmla="*/ 0 w 571500"/>
                    <a:gd name="connsiteY0" fmla="*/ 0 h 891876"/>
                    <a:gd name="connsiteX1" fmla="*/ 571500 w 571500"/>
                    <a:gd name="connsiteY1" fmla="*/ 0 h 891876"/>
                    <a:gd name="connsiteX2" fmla="*/ 571500 w 571500"/>
                    <a:gd name="connsiteY2" fmla="*/ 419182 h 891876"/>
                    <a:gd name="connsiteX3" fmla="*/ 571500 w 571500"/>
                    <a:gd name="connsiteY3" fmla="*/ 891876 h 891876"/>
                    <a:gd name="connsiteX4" fmla="*/ 0 w 571500"/>
                    <a:gd name="connsiteY4" fmla="*/ 891876 h 891876"/>
                    <a:gd name="connsiteX5" fmla="*/ 0 w 571500"/>
                    <a:gd name="connsiteY5" fmla="*/ 454857 h 891876"/>
                    <a:gd name="connsiteX6" fmla="*/ 0 w 571500"/>
                    <a:gd name="connsiteY6" fmla="*/ 0 h 89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1500" h="891876" extrusionOk="0">
                      <a:moveTo>
                        <a:pt x="0" y="0"/>
                      </a:moveTo>
                      <a:cubicBezTo>
                        <a:pt x="214018" y="-58513"/>
                        <a:pt x="305773" y="3047"/>
                        <a:pt x="571500" y="0"/>
                      </a:cubicBezTo>
                      <a:cubicBezTo>
                        <a:pt x="594653" y="90093"/>
                        <a:pt x="541091" y="249836"/>
                        <a:pt x="571500" y="419182"/>
                      </a:cubicBezTo>
                      <a:cubicBezTo>
                        <a:pt x="601909" y="588528"/>
                        <a:pt x="554716" y="780035"/>
                        <a:pt x="571500" y="891876"/>
                      </a:cubicBezTo>
                      <a:cubicBezTo>
                        <a:pt x="297178" y="944876"/>
                        <a:pt x="186864" y="865609"/>
                        <a:pt x="0" y="891876"/>
                      </a:cubicBezTo>
                      <a:cubicBezTo>
                        <a:pt x="-4562" y="730786"/>
                        <a:pt x="27032" y="575316"/>
                        <a:pt x="0" y="454857"/>
                      </a:cubicBezTo>
                      <a:cubicBezTo>
                        <a:pt x="-27032" y="334398"/>
                        <a:pt x="52734" y="223055"/>
                        <a:pt x="0" y="0"/>
                      </a:cubicBezTo>
                      <a:close/>
                    </a:path>
                  </a:pathLst>
                </a:custGeom>
                <ask:type>
                  <ask:lineSketchNone/>
                </ask:type>
              </ask:lineSketchStyleProps>
            </a:ext>
          </a:extLst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6429EDB-A88D-4DE2-AA44-B16283DA5C2B}" vid="{4334F948-1B46-4BB1-89F4-2B4B1DD731A1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CEF7C25051454CAF5E23004D791615" ma:contentTypeVersion="11" ma:contentTypeDescription="Create a new document." ma:contentTypeScope="" ma:versionID="9b2f3a068436a23b3e248558bec67b8c">
  <xsd:schema xmlns:xsd="http://www.w3.org/2001/XMLSchema" xmlns:xs="http://www.w3.org/2001/XMLSchema" xmlns:p="http://schemas.microsoft.com/office/2006/metadata/properties" xmlns:ns2="764eb908-96b4-474b-b833-c7ebb22a40c2" xmlns:ns3="9230051a-354d-4645-9460-c984f81ab913" targetNamespace="http://schemas.microsoft.com/office/2006/metadata/properties" ma:root="true" ma:fieldsID="f5048e540bd7008b022fcd6ea13bd908" ns2:_="" ns3:_="">
    <xsd:import namespace="764eb908-96b4-474b-b833-c7ebb22a40c2"/>
    <xsd:import namespace="9230051a-354d-4645-9460-c984f81ab9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eb908-96b4-474b-b833-c7ebb22a40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af58ba8-1e8d-4aec-a6f5-993f6032d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30051a-354d-4645-9460-c984f81ab913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b49cdca-c80a-460d-8f3e-514e1c0a092b}" ma:internalName="TaxCatchAll" ma:showField="CatchAllData" ma:web="9230051a-354d-4645-9460-c984f81ab9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30051a-354d-4645-9460-c984f81ab913" xsi:nil="true"/>
    <lcf76f155ced4ddcb4097134ff3c332f xmlns="764eb908-96b4-474b-b833-c7ebb22a40c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7E7F1D2-20B9-4C61-AA07-70B72C68FB1F}">
  <ds:schemaRefs>
    <ds:schemaRef ds:uri="764eb908-96b4-474b-b833-c7ebb22a40c2"/>
    <ds:schemaRef ds:uri="9230051a-354d-4645-9460-c984f81ab9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4F7E5F8-5B23-486E-A4C6-3DA5DC2CDE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0423A-7530-4131-8A6A-D9C186F62BB7}">
  <ds:schemaRefs>
    <ds:schemaRef ds:uri="http://schemas.microsoft.com/office/infopath/2007/PartnerControls"/>
    <ds:schemaRef ds:uri="http://purl.org/dc/dcmitype/"/>
    <ds:schemaRef ds:uri="764eb908-96b4-474b-b833-c7ebb22a40c2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9230051a-354d-4645-9460-c984f81ab91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MIA presentation template GM</Template>
  <TotalTime>359</TotalTime>
  <Words>1082</Words>
  <Application>Microsoft Office PowerPoint</Application>
  <PresentationFormat>Widescreen</PresentationFormat>
  <Paragraphs>178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Aptos</vt:lpstr>
      <vt:lpstr>Arial</vt:lpstr>
      <vt:lpstr>Cambria Math</vt:lpstr>
      <vt:lpstr>Caveat</vt:lpstr>
      <vt:lpstr>Roboto</vt:lpstr>
      <vt:lpstr>Roboto Medium</vt:lpstr>
      <vt:lpstr>Roboto Thin</vt:lpstr>
      <vt:lpstr>MIA UT general</vt:lpstr>
      <vt:lpstr>MIA UT TechMed Centre</vt:lpstr>
      <vt:lpstr>MIA UT Digital Society Institute</vt:lpstr>
      <vt:lpstr>MIA BLACK UT general</vt:lpstr>
      <vt:lpstr>MIA BLACK UT TechMed Cente</vt:lpstr>
      <vt:lpstr>MIA BLACK UT Digital Society Institute</vt:lpstr>
      <vt:lpstr>Cutting sheets</vt:lpstr>
      <vt:lpstr>MICCAI 2025 SSL3D / FOMO60k Challenge</vt:lpstr>
      <vt:lpstr>The Brain Stem of TheLatentCampus</vt:lpstr>
      <vt:lpstr>State of Self-Supervised Learning</vt:lpstr>
      <vt:lpstr>State of Self-Supervised Learning</vt:lpstr>
      <vt:lpstr>There is an Issue</vt:lpstr>
      <vt:lpstr>Consistent View</vt:lpstr>
      <vt:lpstr>Alignment</vt:lpstr>
      <vt:lpstr>Consistent View + Alignment = CVA</vt:lpstr>
      <vt:lpstr>OpenMind Dataset</vt:lpstr>
      <vt:lpstr>Two Stage Training</vt:lpstr>
      <vt:lpstr>Technical Details</vt:lpstr>
      <vt:lpstr>Consistent View + Alignment = CVA</vt:lpstr>
      <vt:lpstr>Pre-Challenge Ablation Ladder</vt:lpstr>
      <vt:lpstr>Ablation Ladder - MAE</vt:lpstr>
      <vt:lpstr>Ablation Ladder – Contrastive MAE</vt:lpstr>
      <vt:lpstr>Ablation Ladder – CVA w/ Contrastive Signal</vt:lpstr>
      <vt:lpstr>Quality of Representation</vt:lpstr>
      <vt:lpstr>k-Means Clustering</vt:lpstr>
      <vt:lpstr>k-Means Clustering</vt:lpstr>
      <vt:lpstr>k-Means Clustering</vt:lpstr>
      <vt:lpstr>k-Means Clustering</vt:lpstr>
      <vt:lpstr>FOMO60K - Finetuning</vt:lpstr>
      <vt:lpstr>Flexible Framework makes the World Work</vt:lpstr>
      <vt:lpstr>Being Consistent Helps! Alignment Helps!</vt:lpstr>
      <vt:lpstr>State of Self-Supervised Learning</vt:lpstr>
      <vt:lpstr>State of Self-Supervised Learning</vt:lpstr>
      <vt:lpstr>Quick Ablations</vt:lpstr>
      <vt:lpstr>Ablations – Dynamic Range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Vaish, Mei (UT-EEMCS)</dc:creator>
  <cp:lastModifiedBy>Vaish, Mei (UT-EEMCS)</cp:lastModifiedBy>
  <cp:revision>3</cp:revision>
  <cp:lastPrinted>2025-09-26T13:42:24Z</cp:lastPrinted>
  <dcterms:created xsi:type="dcterms:W3CDTF">2025-09-09T13:57:29Z</dcterms:created>
  <dcterms:modified xsi:type="dcterms:W3CDTF">2025-10-17T07:30:25Z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0x010100D4CEF7C25051454CAF5E23004D791615</vt:lpwstr>
  </property>
  <property fmtid="{D5CDD505-2E9C-101B-9397-08002B2CF9AE}" pid="3" name="MediaServiceImageTags">
    <vt:lpwstr/>
  </property>
</Properties>
</file>